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8F67-F0BA-435B-425C-563462C6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1432D-044B-B005-950E-67414B5D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C6A43-6819-53F7-F5FF-09D97EAE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63BF-6596-B9FB-A1C4-09A1EC17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691DC-E5E8-B4C3-F7B5-65A559F9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8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D95DF-9746-2E68-8C25-89341383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0B557-BF02-317C-D91E-4BF9F01BB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06485-68AF-9499-60C1-EC60E545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F0FF-7DB9-2479-1B8A-888F96F2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25CE7-E3EB-4E45-EA3F-8DA3FC37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89D50-6CF6-CBA1-07E2-21FB2CEC1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EA33A-0866-0A7B-09D7-24C5C8C85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7EAD0-348D-DAC0-15AF-E060975D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1E7AE-BCE6-057F-24D9-1400C516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A3BCE-26D8-E256-2A7D-7FD204B0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1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0CCB-E4E1-792B-940E-6B9F032C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17D33-2E97-324B-FCA3-385CB8F12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D0366-52C7-CBA5-423D-0B590DE6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2235D-26D2-58F5-D05F-509EC6DB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E7A0-1B2C-511F-C43F-B48E451C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4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DB99-6DEB-0387-8C26-5D4420F9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CDC86-7F8C-E701-4176-CA7872B4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5C523-BB59-3F8B-CCB8-A30C289B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826D9-713F-2F36-4498-BFA5B6B6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A5ECF-DDE7-A9DC-1792-113621FE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8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B516-E511-9A2F-C6DA-D29175DF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4A9F4-AF2A-878C-C06D-C755A3973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C9D93-0718-0D96-9F1D-4C57D1D88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4C37-E4D5-EA09-A19D-6683E6FE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F96BD-5A81-FFB2-D660-2C190B1F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425E3-9F64-5D83-F056-8A4DE642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9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CC78-0239-0D9B-D4AB-2E62DF84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74C38-943F-3E65-1C45-5701AD8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C6874-4816-EB38-3F7E-51E3DBF95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29679-91FB-58A7-CDD1-EFBCFDE2E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F2727-3823-3E98-F719-80556F048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E2567-E8B5-F85F-6604-5EB45986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4446B-B85F-11DD-6CF2-B7D1F592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086C80-A7A8-AB2A-5233-DF16EB0C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8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020B-90D6-B3E7-E9A4-27B9B39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C8D10-7EB4-8477-105A-B02AFD7D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B23E-416B-D252-C121-A1A38D73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5BA8E-4349-A7D2-E768-B138EC6F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3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1767F5-A1E2-1D51-E21F-C54BC05C1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DDD06-098F-D2D4-C4E3-A79F456F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20CA7-0756-38BD-E448-49441695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A9CDF-84C9-5793-F33B-82F037E2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684B-0E70-3044-02D1-DEB011E4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BB302-D746-8428-C713-5FAEAC656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30745-619F-E87F-7B5B-D67CBCCB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1DB17-719E-162A-A336-C53261D6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2D410-7775-862A-D4A9-F074A08E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0570-9FB2-E26E-7BCE-27791E22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DA5E7-D32F-C002-7566-CB1FAFFC1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DF678-35AB-C0B2-EA10-299ADF3CF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6ABE0-948B-A42D-149A-6F606BAB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40196-666E-186B-4B1D-1C5566D2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5B442-6C2F-A41A-E40F-B801A8D9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30DDEA-2BD2-EADE-F667-DFA82CAA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7E036-668C-5727-2B6F-FFE914D22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F267E-89A4-7019-826A-96340AD87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923E9-22BA-6D49-AD73-34ABFF6459B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65FC-CE71-EEDE-D58E-DFDA8177E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49CC-3768-40E8-9605-9E8E8DF0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40E178-E419-5C4B-B6D8-8BDD9754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6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bsite&#10;&#10;AI-generated content may be incorrect.">
            <a:extLst>
              <a:ext uri="{FF2B5EF4-FFF2-40B4-BE49-F238E27FC236}">
                <a16:creationId xmlns:a16="http://schemas.microsoft.com/office/drawing/2014/main" id="{48310C42-3856-1667-5CFB-70592FC77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1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22771-1401-C3F2-69A2-DAD1AE1E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ople, several&#10;&#10;AI-generated content may be incorrect.">
            <a:extLst>
              <a:ext uri="{FF2B5EF4-FFF2-40B4-BE49-F238E27FC236}">
                <a16:creationId xmlns:a16="http://schemas.microsoft.com/office/drawing/2014/main" id="{D9EA7FDB-43A2-7FF6-360E-D902C819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3CFDA-B128-A48C-646B-0105B36C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9EEB1B7-D3DF-BDEC-62A6-59C9E7ACB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7901-6911-CF3F-C271-AE8CB4F9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AI-generated content may be incorrect.">
            <a:extLst>
              <a:ext uri="{FF2B5EF4-FFF2-40B4-BE49-F238E27FC236}">
                <a16:creationId xmlns:a16="http://schemas.microsoft.com/office/drawing/2014/main" id="{E647FC53-9672-05C7-7EFA-51B5F136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95D7F-1208-00C7-1AD1-848C80A4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D87B3BBF-44E4-6114-6A72-D1A336F54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4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39F2-55DD-6912-2EBD-41B7C84F3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726C942D-F9B8-F94A-883B-D70D9C53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5C1A9-278D-2874-F462-48BC070D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5F52A677-9064-19FF-E3DC-C94EDA11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3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Bari Bean</dc:creator>
  <cp:lastModifiedBy>Bari Bean</cp:lastModifiedBy>
  <cp:revision>1</cp:revision>
  <dcterms:created xsi:type="dcterms:W3CDTF">2025-06-10T22:20:30Z</dcterms:created>
  <dcterms:modified xsi:type="dcterms:W3CDTF">2025-06-10T22:22:42Z</dcterms:modified>
</cp:coreProperties>
</file>