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8" r:id="rId4"/>
  </p:sldMasterIdLst>
  <p:notesMasterIdLst>
    <p:notesMasterId r:id="rId21"/>
  </p:notesMasterIdLst>
  <p:handoutMasterIdLst>
    <p:handoutMasterId r:id="rId22"/>
  </p:handoutMasterIdLst>
  <p:sldIdLst>
    <p:sldId id="387" r:id="rId5"/>
    <p:sldId id="1010" r:id="rId6"/>
    <p:sldId id="1011" r:id="rId7"/>
    <p:sldId id="1107" r:id="rId8"/>
    <p:sldId id="1023" r:id="rId9"/>
    <p:sldId id="1035" r:id="rId10"/>
    <p:sldId id="1037" r:id="rId11"/>
    <p:sldId id="1185" r:id="rId12"/>
    <p:sldId id="1057" r:id="rId13"/>
    <p:sldId id="1058" r:id="rId14"/>
    <p:sldId id="1059" r:id="rId15"/>
    <p:sldId id="1060" r:id="rId16"/>
    <p:sldId id="1074" r:id="rId17"/>
    <p:sldId id="1071" r:id="rId18"/>
    <p:sldId id="1072" r:id="rId19"/>
    <p:sldId id="1073" r:id="rId20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4" userDrawn="1">
          <p15:clr>
            <a:srgbClr val="A4A3A4"/>
          </p15:clr>
        </p15:guide>
        <p15:guide id="3" orient="horz" pos="40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Kargl" initials="KK" lastIdx="4" clrIdx="0">
    <p:extLst>
      <p:ext uri="{19B8F6BF-5375-455C-9EA6-DF929625EA0E}">
        <p15:presenceInfo xmlns:p15="http://schemas.microsoft.com/office/powerpoint/2012/main" userId="KKargl" providerId="None"/>
      </p:ext>
    </p:extLst>
  </p:cmAuthor>
  <p:cmAuthor id="2" name="Salvador Lopez" initials="SL" lastIdx="3" clrIdx="1">
    <p:extLst>
      <p:ext uri="{19B8F6BF-5375-455C-9EA6-DF929625EA0E}">
        <p15:presenceInfo xmlns:p15="http://schemas.microsoft.com/office/powerpoint/2012/main" userId="S::SLopez@nadb.org::58013aef-6cea-478d-baa2-d092193f73d1" providerId="AD"/>
      </p:ext>
    </p:extLst>
  </p:cmAuthor>
  <p:cmAuthor id="3" name="Claudia Solis" initials="CS" lastIdx="1" clrIdx="2">
    <p:extLst>
      <p:ext uri="{19B8F6BF-5375-455C-9EA6-DF929625EA0E}">
        <p15:presenceInfo xmlns:p15="http://schemas.microsoft.com/office/powerpoint/2012/main" userId="S::CSolis@nadb.org::fb9133a6-0beb-431a-ad9e-5d7ffed39fa1" providerId="AD"/>
      </p:ext>
    </p:extLst>
  </p:cmAuthor>
  <p:cmAuthor id="4" name="Ildeliza Antonares" initials="IA" lastIdx="3" clrIdx="3">
    <p:extLst>
      <p:ext uri="{19B8F6BF-5375-455C-9EA6-DF929625EA0E}">
        <p15:presenceInfo xmlns:p15="http://schemas.microsoft.com/office/powerpoint/2012/main" userId="S::iantonares@nadb.org::605daaaa-d07a-44e0-af4d-77cb0fca99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40"/>
    <a:srgbClr val="E6EAF0"/>
    <a:srgbClr val="003964"/>
    <a:srgbClr val="FFFFCC"/>
    <a:srgbClr val="018E4A"/>
    <a:srgbClr val="5B9BD5"/>
    <a:srgbClr val="2F5597"/>
    <a:srgbClr val="000000"/>
    <a:srgbClr val="C55A11"/>
    <a:srgbClr val="8FC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7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992" y="14"/>
      </p:cViewPr>
      <p:guideLst>
        <p:guide pos="1584"/>
        <p:guide orient="horz" pos="40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27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  <a:latin typeface="Arial Nova" panose="020B0504020202020204" pitchFamily="34" charset="0"/>
              </a:rPr>
              <a:t>No. of projects by type of source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33727034120735"/>
          <c:y val="0.25233390748031498"/>
          <c:w val="0.47965895669291336"/>
          <c:h val="0.71948843503937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56-4B8F-A6EF-C9C4CA5EB8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356-4B8F-A6EF-C9C4CA5EB8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56-4B8F-A6EF-C9C4CA5EB8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356-4B8F-A6EF-C9C4CA5EB8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56-4B8F-A6EF-C9C4CA5EB86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356-4B8F-A6EF-C9C4CA5EB863}"/>
              </c:ext>
            </c:extLst>
          </c:dPt>
          <c:dLbls>
            <c:dLbl>
              <c:idx val="1"/>
              <c:layout>
                <c:manualLayout>
                  <c:x val="-3.819400322405998E-17"/>
                  <c:y val="-5.9374999999999997E-2"/>
                </c:manualLayout>
              </c:layout>
              <c:tx>
                <c:rich>
                  <a:bodyPr/>
                  <a:lstStyle/>
                  <a:p>
                    <a:fld id="{A36956F6-EC5C-4592-9074-61C155E76B9C}" type="CATEGORYNAME">
                      <a:rPr lang="en-US" dirty="0"/>
                      <a:pPr/>
                      <a:t>[CATEGORY NAME]</a:t>
                    </a:fld>
                    <a:endParaRPr lang="en-US" baseline="0" dirty="0"/>
                  </a:p>
                  <a:p>
                    <a:fld id="{637CFEF2-D9B6-42DC-B4A6-33016EB3E12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356-4B8F-A6EF-C9C4CA5EB863}"/>
                </c:ext>
              </c:extLst>
            </c:dLbl>
            <c:dLbl>
              <c:idx val="2"/>
              <c:layout>
                <c:manualLayout>
                  <c:x val="-0.11229307324547222"/>
                  <c:y val="-5.31249999999999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6-4B8F-A6EF-C9C4CA5EB863}"/>
                </c:ext>
              </c:extLst>
            </c:dLbl>
            <c:dLbl>
              <c:idx val="3"/>
              <c:layout>
                <c:manualLayout>
                  <c:x val="-0.17047694339121536"/>
                  <c:y val="-0.12812499999999999"/>
                </c:manualLayout>
              </c:layout>
              <c:tx>
                <c:rich>
                  <a:bodyPr/>
                  <a:lstStyle/>
                  <a:p>
                    <a:fld id="{9502A9CC-E473-4847-A546-8FD1C8734748}" type="CATEGORYNAME">
                      <a:rPr lang="en-US" dirty="0"/>
                      <a:pPr/>
                      <a:t>[CATEGORY NAME]</a:t>
                    </a:fld>
                    <a:endParaRPr lang="en-US" baseline="0" dirty="0"/>
                  </a:p>
                  <a:p>
                    <a:fld id="{A887AC8C-4CED-439C-83A1-782E43F7571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356-4B8F-A6EF-C9C4CA5EB863}"/>
                </c:ext>
              </c:extLst>
            </c:dLbl>
            <c:dLbl>
              <c:idx val="4"/>
              <c:layout>
                <c:manualLayout>
                  <c:x val="-1.2431021696211355E-2"/>
                  <c:y val="-0.1218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6-4B8F-A6EF-C9C4CA5EB863}"/>
                </c:ext>
              </c:extLst>
            </c:dLbl>
            <c:dLbl>
              <c:idx val="5"/>
              <c:layout>
                <c:manualLayout>
                  <c:x val="0.16249999999999992"/>
                  <c:y val="-9.68750000000000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56-4B8F-A6EF-C9C4CA5EB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Solar energy</c:v>
                </c:pt>
                <c:pt idx="1">
                  <c:v>Wind power</c:v>
                </c:pt>
                <c:pt idx="2">
                  <c:v>Biogas</c:v>
                </c:pt>
                <c:pt idx="3">
                  <c:v>Energy storage</c:v>
                </c:pt>
                <c:pt idx="4">
                  <c:v>Biodiesel</c:v>
                </c:pt>
                <c:pt idx="5">
                  <c:v>Solar+Energy Storage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</c:v>
                </c:pt>
                <c:pt idx="1">
                  <c:v>14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6-4B8F-A6EF-C9C4CA5EB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80865" y="8989415"/>
            <a:ext cx="661824" cy="474856"/>
          </a:xfrm>
          <a:prstGeom prst="rect">
            <a:avLst/>
          </a:prstGeom>
        </p:spPr>
        <p:txBody>
          <a:bodyPr vert="horz" lIns="95239" tIns="47611" rIns="95239" bIns="47611" rtlCol="0" anchor="t"/>
          <a:lstStyle>
            <a:lvl1pPr algn="r">
              <a:defRPr sz="1200"/>
            </a:lvl1pPr>
          </a:lstStyle>
          <a:p>
            <a:pPr algn="ctr"/>
            <a:fld id="{75B43856-3974-47A9-BFA7-BBB72DA5AB77}" type="slidenum">
              <a:rPr lang="es-MX" sz="1100"/>
              <a:pPr algn="ctr"/>
              <a:t>‹#›</a:t>
            </a:fld>
            <a:endParaRPr lang="es-MX" sz="11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3A036C-2FCB-4631-A8F0-72CE212285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85015" y="8989101"/>
            <a:ext cx="3124988" cy="475152"/>
          </a:xfrm>
          <a:prstGeom prst="rect">
            <a:avLst/>
          </a:prstGeom>
        </p:spPr>
        <p:txBody>
          <a:bodyPr vert="horz" lIns="93493" tIns="46746" rIns="93493" bIns="46746" rtlCol="0" anchor="ctr"/>
          <a:lstStyle>
            <a:lvl1pPr algn="r">
              <a:defRPr sz="1200"/>
            </a:lvl1pPr>
          </a:lstStyle>
          <a:p>
            <a:fld id="{13955505-7146-44EF-BC7E-97647ABBF383}" type="datetimeFigureOut">
              <a:rPr lang="en-US" smtClean="0"/>
              <a:t>6/9/2025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91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981" userDrawn="1">
          <p15:clr>
            <a:srgbClr val="F26B43"/>
          </p15:clr>
        </p15:guide>
        <p15:guide id="2" pos="227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24335" cy="474856"/>
          </a:xfrm>
          <a:prstGeom prst="rect">
            <a:avLst/>
          </a:prstGeom>
        </p:spPr>
        <p:txBody>
          <a:bodyPr vert="horz" lIns="95239" tIns="47611" rIns="95239" bIns="47611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84001" y="1"/>
            <a:ext cx="3124335" cy="474856"/>
          </a:xfrm>
          <a:prstGeom prst="rect">
            <a:avLst/>
          </a:prstGeom>
        </p:spPr>
        <p:txBody>
          <a:bodyPr vert="horz" lIns="95239" tIns="47611" rIns="95239" bIns="47611" rtlCol="0"/>
          <a:lstStyle>
            <a:lvl1pPr algn="r">
              <a:defRPr sz="1200"/>
            </a:lvl1pPr>
          </a:lstStyle>
          <a:p>
            <a:fld id="{3D5CCE9C-745B-4B27-8C9D-1B457AAD40BF}" type="datetimeFigureOut">
              <a:rPr lang="es-MX" smtClean="0"/>
              <a:t>09/06/2025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1182688"/>
            <a:ext cx="5676900" cy="319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39" tIns="47611" rIns="95239" bIns="47611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21002" y="4554689"/>
            <a:ext cx="5768001" cy="3726550"/>
          </a:xfrm>
          <a:prstGeom prst="rect">
            <a:avLst/>
          </a:prstGeom>
        </p:spPr>
        <p:txBody>
          <a:bodyPr vert="horz" lIns="95239" tIns="47611" rIns="95239" bIns="476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89400"/>
            <a:ext cx="3124335" cy="474855"/>
          </a:xfrm>
          <a:prstGeom prst="rect">
            <a:avLst/>
          </a:prstGeom>
        </p:spPr>
        <p:txBody>
          <a:bodyPr vert="horz" lIns="95239" tIns="47611" rIns="95239" bIns="47611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84001" y="8989400"/>
            <a:ext cx="3124335" cy="474855"/>
          </a:xfrm>
          <a:prstGeom prst="rect">
            <a:avLst/>
          </a:prstGeom>
        </p:spPr>
        <p:txBody>
          <a:bodyPr vert="horz" lIns="95239" tIns="47611" rIns="95239" bIns="47611" rtlCol="0" anchor="b"/>
          <a:lstStyle>
            <a:lvl1pPr algn="r">
              <a:defRPr sz="1200"/>
            </a:lvl1pPr>
          </a:lstStyle>
          <a:p>
            <a:fld id="{FAFFACB5-34CC-487B-BC85-0AA5730D323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8972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ACB5-34CC-487B-BC85-0AA5730D323A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271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Note: Only projects with </a:t>
            </a:r>
            <a:r>
              <a:rPr lang="en-US" noProof="0" dirty="0" err="1"/>
              <a:t>NADBank</a:t>
            </a:r>
            <a:r>
              <a:rPr lang="en-US" noProof="0" dirty="0"/>
              <a:t> funding contracted. </a:t>
            </a:r>
          </a:p>
          <a:p>
            <a:endParaRPr lang="en-US" noProof="0" dirty="0">
              <a:solidFill>
                <a:srgbClr val="FF0000"/>
              </a:solidFill>
            </a:endParaRPr>
          </a:p>
          <a:p>
            <a:r>
              <a:rPr lang="en-US" noProof="0" dirty="0">
                <a:solidFill>
                  <a:srgbClr val="FF0000"/>
                </a:solidFill>
              </a:rPr>
              <a:t>Three of the </a:t>
            </a:r>
            <a:r>
              <a:rPr lang="en-US" baseline="0" noProof="0" dirty="0">
                <a:solidFill>
                  <a:srgbClr val="FF0000"/>
                </a:solidFill>
              </a:rPr>
              <a:t>border-wide projects are in public transportation with a combined cost of </a:t>
            </a:r>
            <a:r>
              <a:rPr lang="en-US" noProof="0" dirty="0">
                <a:solidFill>
                  <a:srgbClr val="FF0000"/>
                </a:solidFill>
              </a:rPr>
              <a:t>$89.6 million that </a:t>
            </a:r>
            <a:r>
              <a:rPr lang="en-US" baseline="0" noProof="0" dirty="0">
                <a:solidFill>
                  <a:srgbClr val="FF0000"/>
                </a:solidFill>
              </a:rPr>
              <a:t>is distributed among the four states where they have been implemented to date: $13.5 million in Chihuahua; $9.3 million in Sonora; $56.4 million in Nuevo Leon and US$6.8 million in Baja California.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FACB5-34CC-487B-BC85-0AA5730D323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849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509">
              <a:defRPr/>
            </a:pPr>
            <a:r>
              <a:rPr lang="es-MX" dirty="0"/>
              <a:t>Note: </a:t>
            </a:r>
            <a:r>
              <a:rPr lang="es-MX" dirty="0" err="1"/>
              <a:t>Only</a:t>
            </a:r>
            <a:r>
              <a:rPr lang="es-MX" dirty="0"/>
              <a:t> </a:t>
            </a:r>
            <a:r>
              <a:rPr lang="es-MX" dirty="0" err="1"/>
              <a:t>projects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NADBank</a:t>
            </a:r>
            <a:r>
              <a:rPr lang="es-MX" dirty="0"/>
              <a:t> </a:t>
            </a:r>
            <a:r>
              <a:rPr lang="es-MX" dirty="0" err="1"/>
              <a:t>funding</a:t>
            </a:r>
            <a:r>
              <a:rPr lang="es-MX" dirty="0"/>
              <a:t> </a:t>
            </a:r>
            <a:r>
              <a:rPr lang="es-MX" dirty="0" err="1"/>
              <a:t>contracted</a:t>
            </a:r>
            <a:r>
              <a:rPr lang="es-MX" dirty="0"/>
              <a:t>. </a:t>
            </a:r>
            <a:endParaRPr lang="es-MX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FACB5-34CC-487B-BC85-0AA5730D323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52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Successful mobilization of private capital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FACB5-34CC-487B-BC85-0AA5730D323A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31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FACB5-34CC-487B-BC85-0AA5730D323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03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44"/>
            <a:r>
              <a:rPr lang="en-US" noProof="0" dirty="0"/>
              <a:t>Figures include 2 border-wide public transportation</a:t>
            </a:r>
            <a:r>
              <a:rPr lang="en-US" baseline="0" noProof="0" dirty="0"/>
              <a:t> projects certified for the entire Mexican border region.  Altogether, 76 diesel buses have been financed in Tijuana through the two programs with loans totaling US$5.14 million.</a:t>
            </a:r>
          </a:p>
          <a:p>
            <a:pPr defTabSz="917144"/>
            <a:endParaRPr lang="en-US" baseline="0" noProof="0" dirty="0"/>
          </a:p>
          <a:p>
            <a:pPr defTabSz="917144"/>
            <a:r>
              <a:rPr lang="en-US" baseline="0" noProof="0" dirty="0"/>
              <a:t>1</a:t>
            </a:r>
            <a:r>
              <a:rPr lang="en-US" baseline="30000" noProof="0" dirty="0"/>
              <a:t>st</a:t>
            </a:r>
            <a:r>
              <a:rPr lang="en-US" baseline="0" noProof="0" dirty="0"/>
              <a:t> project - 3 diesel buses financed in Tijuana with a loan of US$149,522</a:t>
            </a:r>
            <a:r>
              <a:rPr lang="en-US" dirty="0"/>
              <a:t> </a:t>
            </a:r>
            <a:endParaRPr lang="en-US" baseline="0" noProof="0" dirty="0"/>
          </a:p>
          <a:p>
            <a:pPr defTabSz="917144"/>
            <a:r>
              <a:rPr lang="en-US" baseline="0" noProof="0" dirty="0"/>
              <a:t>2</a:t>
            </a:r>
            <a:r>
              <a:rPr lang="en-US" baseline="30000" noProof="0" dirty="0"/>
              <a:t>nd</a:t>
            </a:r>
            <a:r>
              <a:rPr lang="en-US" baseline="0" noProof="0" dirty="0"/>
              <a:t> project – 73 diesel buses financed in Tijuana with a loan of US$4.99 million </a:t>
            </a:r>
            <a:r>
              <a:rPr lang="en-US" dirty="0"/>
              <a:t>  </a:t>
            </a:r>
            <a:endParaRPr lang="en-US" noProof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FACB5-34CC-487B-BC85-0AA5730D323A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337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9">
              <a:defRPr/>
            </a:pPr>
            <a:r>
              <a:rPr lang="en-US" dirty="0"/>
              <a:t>76 new diesel buses in Tijuana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FACB5-34CC-487B-BC85-0AA5730D323A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1567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954">
              <a:defRPr/>
            </a:pPr>
            <a:r>
              <a:rPr lang="en-US" noProof="0" dirty="0"/>
              <a:t>Figures include 2 border-wide public transportation</a:t>
            </a:r>
            <a:r>
              <a:rPr lang="en-US" baseline="0" noProof="0" dirty="0"/>
              <a:t> projects certified for the entire Mexican border region.  A total of 76 diesel buses have been financed in Tijuana.</a:t>
            </a:r>
            <a:r>
              <a:rPr lang="en-US" dirty="0"/>
              <a:t>  </a:t>
            </a:r>
          </a:p>
          <a:p>
            <a:pPr defTabSz="910954">
              <a:defRPr/>
            </a:pPr>
            <a:endParaRPr lang="en-US" noProof="0" dirty="0"/>
          </a:p>
          <a:p>
            <a:pPr defTabSz="910954">
              <a:defRPr/>
            </a:pPr>
            <a:r>
              <a:rPr lang="en-US" noProof="0" dirty="0"/>
              <a:t>All air quality projects are related to street paving or other roadway improvements.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FACB5-34CC-487B-BC85-0AA5730D323A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15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FACB5-34CC-487B-BC85-0AA5730D323A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663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6AE038-FF83-444B-9E89-64AD6086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758"/>
          <a:stretch/>
        </p:blipFill>
        <p:spPr>
          <a:xfrm>
            <a:off x="0" y="6010318"/>
            <a:ext cx="12216127" cy="903991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EC25DE7-FDD2-4A8B-8527-5028D84D0AB0}"/>
              </a:ext>
            </a:extLst>
          </p:cNvPr>
          <p:cNvSpPr txBox="1">
            <a:spLocks/>
          </p:cNvSpPr>
          <p:nvPr userDrawn="1"/>
        </p:nvSpPr>
        <p:spPr>
          <a:xfrm>
            <a:off x="41777" y="6635903"/>
            <a:ext cx="3320649" cy="186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Swiss 721 Condensed" panose="0200050604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/>
              <a:t>North American Development 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799" y="5572136"/>
            <a:ext cx="4526157" cy="630130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0074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1440" y="125083"/>
            <a:ext cx="3794760" cy="39117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799" y="4282720"/>
            <a:ext cx="9310030" cy="1191333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0039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1DE1EB-E8F1-4EBE-99F5-6AEAD689B89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70885" y="125083"/>
            <a:ext cx="3794760" cy="39117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517C7A9-D404-4881-AB5F-1227F6A20D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60331" y="125083"/>
            <a:ext cx="3794760" cy="39117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1A6542-388F-4A4E-9CC2-6C0307F842CA}"/>
              </a:ext>
            </a:extLst>
          </p:cNvPr>
          <p:cNvCxnSpPr>
            <a:cxnSpLocks/>
          </p:cNvCxnSpPr>
          <p:nvPr userDrawn="1"/>
        </p:nvCxnSpPr>
        <p:spPr>
          <a:xfrm>
            <a:off x="41777" y="5495396"/>
            <a:ext cx="98270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9ED6C29-2DF6-4864-C613-3C18F71634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62" y="4143926"/>
            <a:ext cx="1428210" cy="14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8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637" y="1605379"/>
            <a:ext cx="3484207" cy="486024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solidFill>
                  <a:srgbClr val="0039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09" y="0"/>
            <a:ext cx="10347023" cy="763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637" y="2157461"/>
            <a:ext cx="3484207" cy="3956418"/>
          </a:xfrm>
        </p:spPr>
        <p:txBody>
          <a:bodyPr>
            <a:normAutofit/>
          </a:bodyPr>
          <a:lstStyle>
            <a:lvl1pPr marL="342900" indent="-342900">
              <a:buSzPct val="65000"/>
              <a:buFont typeface="Yu Gothic" panose="020B0400000000000000" pitchFamily="34" charset="-128"/>
              <a:buChar char="◆"/>
              <a:defRPr sz="2000"/>
            </a:lvl1pPr>
            <a:lvl2pPr marL="685800" indent="-228600">
              <a:spcBef>
                <a:spcPts val="900"/>
              </a:spcBef>
              <a:buSzPct val="70000"/>
              <a:buFont typeface="Wingdings" panose="05000000000000000000" pitchFamily="2" charset="2"/>
              <a:buChar char="n"/>
              <a:defRPr sz="1800"/>
            </a:lvl2pPr>
            <a:lvl3pPr marL="1143000" indent="-228600">
              <a:spcBef>
                <a:spcPts val="900"/>
              </a:spcBef>
              <a:buFont typeface="Symbol" panose="05050102010706020507" pitchFamily="18" charset="2"/>
              <a:buChar char="-"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7671" y="1605379"/>
            <a:ext cx="3501365" cy="486024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solidFill>
                  <a:srgbClr val="0039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7671" y="2157461"/>
            <a:ext cx="3501365" cy="3956418"/>
          </a:xfrm>
        </p:spPr>
        <p:txBody>
          <a:bodyPr>
            <a:normAutofit/>
          </a:bodyPr>
          <a:lstStyle>
            <a:lvl1pPr marL="342900" indent="-342900">
              <a:buSzPct val="65000"/>
              <a:buFont typeface="Yu Gothic" panose="020B0400000000000000" pitchFamily="34" charset="-128"/>
              <a:buChar char="◆"/>
              <a:defRPr sz="2000"/>
            </a:lvl1pPr>
            <a:lvl2pPr marL="685800" indent="-228600">
              <a:spcBef>
                <a:spcPts val="900"/>
              </a:spcBef>
              <a:buSzPct val="70000"/>
              <a:buFont typeface="Wingdings" panose="05000000000000000000" pitchFamily="2" charset="2"/>
              <a:buChar char="n"/>
              <a:defRPr sz="1800"/>
            </a:lvl2pPr>
            <a:lvl3pPr marL="1143000" indent="-228600">
              <a:spcBef>
                <a:spcPts val="900"/>
              </a:spcBef>
              <a:buFont typeface="Symbol" panose="05050102010706020507" pitchFamily="18" charset="2"/>
              <a:buChar char="-"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86198" y="859972"/>
            <a:ext cx="8737097" cy="4372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rgbClr val="00744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983544" y="1605379"/>
            <a:ext cx="3501365" cy="486024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solidFill>
                  <a:srgbClr val="0039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7983544" y="2157461"/>
            <a:ext cx="3501365" cy="3956418"/>
          </a:xfrm>
        </p:spPr>
        <p:txBody>
          <a:bodyPr>
            <a:normAutofit/>
          </a:bodyPr>
          <a:lstStyle>
            <a:lvl1pPr marL="342900" indent="-342900">
              <a:buSzPct val="65000"/>
              <a:buFont typeface="Yu Gothic" panose="020B0400000000000000" pitchFamily="34" charset="-128"/>
              <a:buChar char="◆"/>
              <a:defRPr sz="2000"/>
            </a:lvl1pPr>
            <a:lvl2pPr marL="685800" indent="-228600">
              <a:spcBef>
                <a:spcPts val="900"/>
              </a:spcBef>
              <a:buSzPct val="70000"/>
              <a:buFont typeface="Wingdings" panose="05000000000000000000" pitchFamily="2" charset="2"/>
              <a:buChar char="n"/>
              <a:defRPr sz="1800"/>
            </a:lvl2pPr>
            <a:lvl3pPr marL="1143000" indent="-228600">
              <a:spcBef>
                <a:spcPts val="900"/>
              </a:spcBef>
              <a:buFont typeface="Symbol" panose="05050102010706020507" pitchFamily="18" charset="2"/>
              <a:buChar char="-"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D81864-1DAD-4B31-937F-CC4C7199BAF2}"/>
              </a:ext>
            </a:extLst>
          </p:cNvPr>
          <p:cNvCxnSpPr>
            <a:cxnSpLocks/>
          </p:cNvCxnSpPr>
          <p:nvPr userDrawn="1"/>
        </p:nvCxnSpPr>
        <p:spPr>
          <a:xfrm>
            <a:off x="583637" y="2160883"/>
            <a:ext cx="3484207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2B1FEC-23F9-4390-B746-B5A2EB6EDA9D}"/>
              </a:ext>
            </a:extLst>
          </p:cNvPr>
          <p:cNvCxnSpPr>
            <a:cxnSpLocks/>
          </p:cNvCxnSpPr>
          <p:nvPr userDrawn="1"/>
        </p:nvCxnSpPr>
        <p:spPr>
          <a:xfrm>
            <a:off x="4304830" y="2159267"/>
            <a:ext cx="3484207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4604EE-A23D-417C-85B3-E252114823A3}"/>
              </a:ext>
            </a:extLst>
          </p:cNvPr>
          <p:cNvCxnSpPr>
            <a:cxnSpLocks/>
          </p:cNvCxnSpPr>
          <p:nvPr userDrawn="1"/>
        </p:nvCxnSpPr>
        <p:spPr>
          <a:xfrm>
            <a:off x="7992123" y="2156829"/>
            <a:ext cx="3484207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69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99" y="1"/>
            <a:ext cx="9851906" cy="78039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58800" y="800100"/>
            <a:ext cx="8729036" cy="490818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rgbClr val="0074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80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99" y="1"/>
            <a:ext cx="9915701" cy="6282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7C52A3-895B-48FB-BB0E-BE4CE0018A47}"/>
              </a:ext>
            </a:extLst>
          </p:cNvPr>
          <p:cNvCxnSpPr/>
          <p:nvPr userDrawn="1"/>
        </p:nvCxnSpPr>
        <p:spPr>
          <a:xfrm>
            <a:off x="0" y="628218"/>
            <a:ext cx="928854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109FDF0-933A-4C74-B93D-74CE565D0878}"/>
              </a:ext>
            </a:extLst>
          </p:cNvPr>
          <p:cNvSpPr/>
          <p:nvPr userDrawn="1"/>
        </p:nvSpPr>
        <p:spPr>
          <a:xfrm>
            <a:off x="-1" y="676836"/>
            <a:ext cx="11140141" cy="29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864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09FDF0-933A-4C74-B93D-74CE565D0878}"/>
              </a:ext>
            </a:extLst>
          </p:cNvPr>
          <p:cNvSpPr/>
          <p:nvPr userDrawn="1"/>
        </p:nvSpPr>
        <p:spPr>
          <a:xfrm>
            <a:off x="0" y="663389"/>
            <a:ext cx="10952838" cy="286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5507" y="6492875"/>
            <a:ext cx="589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113B57"/>
                </a:solidFill>
              </a:defRPr>
            </a:lvl1pPr>
          </a:lstStyle>
          <a:p>
            <a:fld id="{DA4F9F00-75B0-4BE8-B093-6B1B6299FF0C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B50509-3D1B-4CB5-97B4-56FDBE679E13}"/>
              </a:ext>
            </a:extLst>
          </p:cNvPr>
          <p:cNvSpPr/>
          <p:nvPr userDrawn="1"/>
        </p:nvSpPr>
        <p:spPr>
          <a:xfrm>
            <a:off x="0" y="5836025"/>
            <a:ext cx="12216127" cy="1129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2F8B7AB4-DAA6-4A95-8D0B-4930E50B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45CC2E-A066-4E15-87E0-51F4938FA78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800100"/>
            <a:ext cx="10411485" cy="612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40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52" y="1"/>
            <a:ext cx="10148999" cy="7701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84" y="1464878"/>
            <a:ext cx="6665977" cy="4873625"/>
          </a:xfrm>
        </p:spPr>
        <p:txBody>
          <a:bodyPr>
            <a:normAutofit/>
          </a:bodyPr>
          <a:lstStyle>
            <a:lvl1pPr marL="339725" indent="-339725">
              <a:buSzPct val="65000"/>
              <a:buFont typeface="Yu Gothic" panose="020B0400000000000000" pitchFamily="34" charset="-128"/>
              <a:buChar char="◆"/>
              <a:defRPr sz="2800"/>
            </a:lvl1pPr>
            <a:lvl2pPr marL="796925" indent="-339725"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 sz="2400"/>
            </a:lvl2pPr>
            <a:lvl3pPr marL="1143000" indent="-228600">
              <a:spcBef>
                <a:spcPts val="1200"/>
              </a:spcBef>
              <a:buFont typeface="Symbol" panose="05050102010706020507" pitchFamily="18" charset="2"/>
              <a:buChar char="-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15473" y="1464877"/>
            <a:ext cx="3529135" cy="23800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429172" y="3950413"/>
            <a:ext cx="3529135" cy="23880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79251" y="840561"/>
            <a:ext cx="8763383" cy="433743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rgbClr val="00744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525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52" y="1"/>
            <a:ext cx="10500552" cy="7701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84" y="1464878"/>
            <a:ext cx="6869431" cy="4873625"/>
          </a:xfrm>
        </p:spPr>
        <p:txBody>
          <a:bodyPr>
            <a:normAutofit/>
          </a:bodyPr>
          <a:lstStyle>
            <a:lvl1pPr marL="339725" indent="-339725">
              <a:buSzPct val="65000"/>
              <a:buFont typeface="Yu Gothic" panose="020B0400000000000000" pitchFamily="34" charset="-128"/>
              <a:buChar char="◆"/>
              <a:defRPr sz="2800"/>
            </a:lvl1pPr>
            <a:lvl2pPr marL="796925" indent="-339725"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 sz="2400"/>
            </a:lvl2pPr>
            <a:lvl3pPr marL="1143000" indent="-228600">
              <a:spcBef>
                <a:spcPts val="1200"/>
              </a:spcBef>
              <a:buFont typeface="Symbol" panose="05050102010706020507" pitchFamily="18" charset="2"/>
              <a:buChar char="-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616191" y="1464877"/>
            <a:ext cx="3529135" cy="23800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629890" y="3950413"/>
            <a:ext cx="3529135" cy="23880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79251" y="840561"/>
            <a:ext cx="8763383" cy="433743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rgbClr val="00744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52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52" y="1"/>
            <a:ext cx="10500552" cy="7701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84" y="1464878"/>
            <a:ext cx="6869431" cy="4873625"/>
          </a:xfrm>
        </p:spPr>
        <p:txBody>
          <a:bodyPr>
            <a:normAutofit/>
          </a:bodyPr>
          <a:lstStyle>
            <a:lvl1pPr marL="339725" indent="-339725">
              <a:buSzPct val="65000"/>
              <a:buFont typeface="Yu Gothic" panose="020B0400000000000000" pitchFamily="34" charset="-128"/>
              <a:buChar char="◆"/>
              <a:defRPr sz="2800"/>
            </a:lvl1pPr>
            <a:lvl2pPr marL="796925" indent="-339725"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 sz="2400"/>
            </a:lvl2pPr>
            <a:lvl3pPr marL="1143000" indent="-228600">
              <a:spcBef>
                <a:spcPts val="1200"/>
              </a:spcBef>
              <a:buFont typeface="Symbol" panose="05050102010706020507" pitchFamily="18" charset="2"/>
              <a:buChar char="-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083281" y="1361924"/>
            <a:ext cx="3529135" cy="23800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79251" y="840561"/>
            <a:ext cx="8763383" cy="433743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rgbClr val="00744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319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17" y="1"/>
            <a:ext cx="10483831" cy="7700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17" y="1529442"/>
            <a:ext cx="10098571" cy="4873625"/>
          </a:xfrm>
        </p:spPr>
        <p:txBody>
          <a:bodyPr>
            <a:normAutofit/>
          </a:bodyPr>
          <a:lstStyle>
            <a:lvl1pPr marL="457200" indent="-457200">
              <a:buSzPct val="65000"/>
              <a:buFont typeface="Yu Gothic" panose="020B0400000000000000" pitchFamily="34" charset="-128"/>
              <a:buChar char="◆"/>
              <a:defRPr sz="2800"/>
            </a:lvl1pPr>
            <a:lvl2pPr marL="796925" indent="-339725"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 sz="2400"/>
            </a:lvl2pPr>
            <a:lvl3pPr marL="1143000" indent="-228600">
              <a:spcBef>
                <a:spcPts val="1200"/>
              </a:spcBef>
              <a:buFont typeface="Symbol" panose="05050102010706020507" pitchFamily="18" charset="2"/>
              <a:buChar char="-"/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824399" y="967235"/>
            <a:ext cx="3529135" cy="23800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76517" y="842797"/>
            <a:ext cx="6437125" cy="47564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rgbClr val="00744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321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35" y="1"/>
            <a:ext cx="10297136" cy="76659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548" y="1516257"/>
            <a:ext cx="7607323" cy="4873625"/>
          </a:xfrm>
        </p:spPr>
        <p:txBody>
          <a:bodyPr>
            <a:normAutofit/>
          </a:bodyPr>
          <a:lstStyle>
            <a:lvl1pPr marL="457200" indent="-457200">
              <a:buSzPct val="65000"/>
              <a:buFont typeface="Yu Gothic" panose="020B0400000000000000" pitchFamily="34" charset="-128"/>
              <a:buChar char="◆"/>
              <a:defRPr sz="2800"/>
            </a:lvl1pPr>
            <a:lvl2pPr marL="796925" indent="-339725"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 sz="2400"/>
            </a:lvl2pPr>
            <a:lvl3pPr marL="1143000" indent="-228600">
              <a:spcBef>
                <a:spcPts val="1200"/>
              </a:spcBef>
              <a:buFont typeface="Symbol" panose="05050102010706020507" pitchFamily="18" charset="2"/>
              <a:buChar char="-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72499" y="832584"/>
            <a:ext cx="8701640" cy="458599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rgbClr val="00744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3045" y="1516257"/>
            <a:ext cx="2466120" cy="15312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573045" y="3187469"/>
            <a:ext cx="2466120" cy="15312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73045" y="4858681"/>
            <a:ext cx="2466120" cy="15312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5071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9" y="1"/>
            <a:ext cx="10308859" cy="77743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85" y="1519331"/>
            <a:ext cx="7666143" cy="4873625"/>
          </a:xfrm>
        </p:spPr>
        <p:txBody>
          <a:bodyPr>
            <a:normAutofit/>
          </a:bodyPr>
          <a:lstStyle>
            <a:lvl1pPr marL="457200" indent="-457200">
              <a:buSzPct val="65000"/>
              <a:buFont typeface="Yu Gothic" panose="020B0400000000000000" pitchFamily="34" charset="-128"/>
              <a:buChar char="◆"/>
              <a:defRPr sz="2800"/>
            </a:lvl1pPr>
            <a:lvl2pPr marL="796925" indent="-339725"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 sz="2400"/>
            </a:lvl2pPr>
            <a:lvl3pPr marL="1143000" indent="-228600">
              <a:spcBef>
                <a:spcPts val="1200"/>
              </a:spcBef>
              <a:buFont typeface="Symbol" panose="05050102010706020507" pitchFamily="18" charset="2"/>
              <a:buChar char="-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72501" y="828804"/>
            <a:ext cx="7675128" cy="489633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rgbClr val="00744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99036" y="1519330"/>
            <a:ext cx="2466120" cy="15312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499036" y="3190542"/>
            <a:ext cx="2466120" cy="15312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499036" y="4861754"/>
            <a:ext cx="2466120" cy="15312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65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677A780-C855-409D-A56E-45A50248A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758"/>
          <a:stretch/>
        </p:blipFill>
        <p:spPr>
          <a:xfrm>
            <a:off x="0" y="6058073"/>
            <a:ext cx="12216127" cy="80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1" y="1442786"/>
            <a:ext cx="9870831" cy="1068843"/>
          </a:xfrm>
        </p:spPr>
        <p:txBody>
          <a:bodyPr anchor="ctr">
            <a:normAutofit/>
          </a:bodyPr>
          <a:lstStyle>
            <a:lvl1pPr marL="61913" indent="0" algn="l">
              <a:defRPr sz="4000">
                <a:solidFill>
                  <a:srgbClr val="0074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3906" y="2998990"/>
            <a:ext cx="5925726" cy="31780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61963" indent="-344488" algn="l">
              <a:lnSpc>
                <a:spcPct val="100000"/>
              </a:lnSpc>
              <a:spcBef>
                <a:spcPts val="1800"/>
              </a:spcBef>
              <a:buClr>
                <a:srgbClr val="007440"/>
              </a:buClr>
              <a:buSzPct val="75000"/>
              <a:buFont typeface="Wingdings" panose="05000000000000000000" pitchFamily="2" charset="2"/>
              <a:buChar char="q"/>
              <a:defRPr lang="es-MX" sz="2400" b="1" kern="1200" dirty="0">
                <a:solidFill>
                  <a:srgbClr val="003964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1B2DB4-A391-4F86-A109-3742BF544C6D}"/>
              </a:ext>
            </a:extLst>
          </p:cNvPr>
          <p:cNvCxnSpPr>
            <a:cxnSpLocks/>
          </p:cNvCxnSpPr>
          <p:nvPr userDrawn="1"/>
        </p:nvCxnSpPr>
        <p:spPr>
          <a:xfrm>
            <a:off x="24128" y="2532282"/>
            <a:ext cx="1060385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BFE3423-7D51-465E-9EB6-DF9EDF5CEA19}"/>
              </a:ext>
            </a:extLst>
          </p:cNvPr>
          <p:cNvSpPr txBox="1">
            <a:spLocks/>
          </p:cNvSpPr>
          <p:nvPr userDrawn="1"/>
        </p:nvSpPr>
        <p:spPr>
          <a:xfrm>
            <a:off x="24128" y="6622903"/>
            <a:ext cx="3320649" cy="186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Swiss 721 Condensed" panose="0200050604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/>
              <a:t>North American Development Bank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9FBCA0-5797-41D8-9B62-AC628E564E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801" y="2998991"/>
            <a:ext cx="3789463" cy="31774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C1E5C-6716-3954-860F-B20CBCC5D1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22" y="184554"/>
            <a:ext cx="1231092" cy="12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8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00" y="1"/>
            <a:ext cx="10351662" cy="7823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87" y="1520456"/>
            <a:ext cx="10342674" cy="4837814"/>
          </a:xfrm>
        </p:spPr>
        <p:txBody>
          <a:bodyPr>
            <a:normAutofit/>
          </a:bodyPr>
          <a:lstStyle>
            <a:lvl1pPr marL="457200" indent="-457200">
              <a:buSzPct val="65000"/>
              <a:buFont typeface="Yu Gothic" panose="020B0400000000000000" pitchFamily="34" charset="-128"/>
              <a:buChar char="◆"/>
              <a:defRPr sz="2800"/>
            </a:lvl1pPr>
            <a:lvl2pPr marL="796925" indent="-339725"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 sz="2400"/>
            </a:lvl2pPr>
            <a:lvl3pPr>
              <a:spcBef>
                <a:spcPts val="1200"/>
              </a:spcBef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72498" y="829049"/>
            <a:ext cx="10351663" cy="515548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rgbClr val="00744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2064" y="4992294"/>
            <a:ext cx="2466120" cy="15312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538184" y="2887300"/>
            <a:ext cx="2466120" cy="15312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9538184" y="4514167"/>
            <a:ext cx="2466120" cy="15312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208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9" y="1"/>
            <a:ext cx="10344028" cy="78770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099" y="1411827"/>
            <a:ext cx="6025975" cy="4873625"/>
          </a:xfrm>
        </p:spPr>
        <p:txBody>
          <a:bodyPr>
            <a:normAutofit/>
          </a:bodyPr>
          <a:lstStyle>
            <a:lvl1pPr marL="339725" indent="-339725">
              <a:buSzPct val="65000"/>
              <a:buFont typeface="Yu Gothic" panose="020B0400000000000000" pitchFamily="34" charset="-128"/>
              <a:buChar char="◆"/>
              <a:defRPr sz="2800"/>
            </a:lvl1pPr>
            <a:lvl2pPr marL="796925" indent="-339725"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 sz="2400"/>
            </a:lvl2pPr>
            <a:lvl3pPr>
              <a:spcBef>
                <a:spcPts val="1200"/>
              </a:spcBef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72500" y="850835"/>
            <a:ext cx="8742737" cy="3603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744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3045" y="1414988"/>
            <a:ext cx="4032251" cy="23800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3045" y="3900524"/>
            <a:ext cx="4032251" cy="23880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6713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927" y="1"/>
            <a:ext cx="10297136" cy="76146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19" y="1515493"/>
            <a:ext cx="6197053" cy="4873625"/>
          </a:xfrm>
        </p:spPr>
        <p:txBody>
          <a:bodyPr>
            <a:normAutofit/>
          </a:bodyPr>
          <a:lstStyle>
            <a:lvl1pPr marL="457200" indent="-457200">
              <a:buSzPct val="65000"/>
              <a:buFont typeface="Yu Gothic" panose="020B0400000000000000" pitchFamily="34" charset="-128"/>
              <a:buChar char="◆"/>
              <a:defRPr sz="2800"/>
            </a:lvl1pPr>
            <a:lvl2pPr marL="800100" indent="-342900"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 sz="2400"/>
            </a:lvl2pPr>
            <a:lvl3pPr>
              <a:spcBef>
                <a:spcPts val="1200"/>
              </a:spcBef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36988" y="4001028"/>
            <a:ext cx="3855060" cy="23880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94927" y="843104"/>
            <a:ext cx="8734008" cy="360363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rgbClr val="00744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936988" y="1515492"/>
            <a:ext cx="3855060" cy="23880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9416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927" y="1"/>
            <a:ext cx="9861825" cy="76146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20" y="1515494"/>
            <a:ext cx="9327972" cy="2051572"/>
          </a:xfrm>
        </p:spPr>
        <p:txBody>
          <a:bodyPr>
            <a:normAutofit/>
          </a:bodyPr>
          <a:lstStyle>
            <a:lvl1pPr marL="457200" indent="-457200">
              <a:buSzPct val="65000"/>
              <a:buFont typeface="Yu Gothic" panose="020B0400000000000000" pitchFamily="34" charset="-128"/>
              <a:buChar char="◆"/>
              <a:defRPr sz="2400"/>
            </a:lvl1pPr>
            <a:lvl2pPr marL="800100" indent="-342900"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 sz="2000"/>
            </a:lvl2pPr>
            <a:lvl3pPr>
              <a:spcBef>
                <a:spcPts val="1200"/>
              </a:spcBef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58800" y="3879093"/>
            <a:ext cx="4601675" cy="26493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94927" y="843104"/>
            <a:ext cx="8734008" cy="360363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rgbClr val="00744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5320535" y="3879093"/>
            <a:ext cx="4583956" cy="26493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933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1"/>
            <a:ext cx="10322169" cy="76157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22335" y="1629871"/>
            <a:ext cx="4958635" cy="477253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799" y="1629871"/>
            <a:ext cx="5172149" cy="47808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8800" y="787952"/>
            <a:ext cx="8715339" cy="46669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744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115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CE4A-0DF0-4722-8CFD-42E7D6ED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0159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15" y="211138"/>
            <a:ext cx="9867900" cy="7032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0455541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8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677A780-C855-409D-A56E-45A50248A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758"/>
          <a:stretch/>
        </p:blipFill>
        <p:spPr>
          <a:xfrm>
            <a:off x="0" y="6058073"/>
            <a:ext cx="12216127" cy="80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1" y="1442786"/>
            <a:ext cx="9870831" cy="1068843"/>
          </a:xfrm>
        </p:spPr>
        <p:txBody>
          <a:bodyPr anchor="ctr">
            <a:normAutofit/>
          </a:bodyPr>
          <a:lstStyle>
            <a:lvl1pPr marL="61913" indent="0" algn="l">
              <a:defRPr sz="4000">
                <a:solidFill>
                  <a:srgbClr val="0074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1B2DB4-A391-4F86-A109-3742BF544C6D}"/>
              </a:ext>
            </a:extLst>
          </p:cNvPr>
          <p:cNvCxnSpPr>
            <a:cxnSpLocks/>
          </p:cNvCxnSpPr>
          <p:nvPr userDrawn="1"/>
        </p:nvCxnSpPr>
        <p:spPr>
          <a:xfrm>
            <a:off x="24128" y="2532282"/>
            <a:ext cx="1060385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BFE3423-7D51-465E-9EB6-DF9EDF5CEA19}"/>
              </a:ext>
            </a:extLst>
          </p:cNvPr>
          <p:cNvSpPr txBox="1">
            <a:spLocks/>
          </p:cNvSpPr>
          <p:nvPr userDrawn="1"/>
        </p:nvSpPr>
        <p:spPr>
          <a:xfrm>
            <a:off x="24128" y="6622903"/>
            <a:ext cx="3320649" cy="186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Swiss 721 Condensed" panose="0200050604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/>
              <a:t>North American Development Bank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9FBCA0-5797-41D8-9B62-AC628E564E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800" y="2794709"/>
            <a:ext cx="4898416" cy="3460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DAB48-06DF-FFF5-C6BF-32D28C4C7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22" y="184554"/>
            <a:ext cx="1231092" cy="12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0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677A780-C855-409D-A56E-45A50248A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758"/>
          <a:stretch/>
        </p:blipFill>
        <p:spPr>
          <a:xfrm>
            <a:off x="0" y="6058073"/>
            <a:ext cx="12216127" cy="80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1" y="1442786"/>
            <a:ext cx="9870831" cy="1068843"/>
          </a:xfrm>
        </p:spPr>
        <p:txBody>
          <a:bodyPr anchor="ctr">
            <a:normAutofit/>
          </a:bodyPr>
          <a:lstStyle>
            <a:lvl1pPr marL="61913" indent="0" algn="l">
              <a:defRPr sz="3600">
                <a:solidFill>
                  <a:srgbClr val="0074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1B2DB4-A391-4F86-A109-3742BF544C6D}"/>
              </a:ext>
            </a:extLst>
          </p:cNvPr>
          <p:cNvCxnSpPr>
            <a:cxnSpLocks/>
          </p:cNvCxnSpPr>
          <p:nvPr userDrawn="1"/>
        </p:nvCxnSpPr>
        <p:spPr>
          <a:xfrm>
            <a:off x="24128" y="2532282"/>
            <a:ext cx="1060385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BFE3423-7D51-465E-9EB6-DF9EDF5CEA19}"/>
              </a:ext>
            </a:extLst>
          </p:cNvPr>
          <p:cNvSpPr txBox="1">
            <a:spLocks/>
          </p:cNvSpPr>
          <p:nvPr userDrawn="1"/>
        </p:nvSpPr>
        <p:spPr>
          <a:xfrm>
            <a:off x="24128" y="6622903"/>
            <a:ext cx="3320649" cy="186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Swiss 721 Condensed" panose="0200050604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/>
              <a:t>North American Development Bank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8305A-C8F8-4025-D021-B5D9B27208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800" y="2889406"/>
            <a:ext cx="8458200" cy="3148013"/>
          </a:xfrm>
        </p:spPr>
        <p:txBody>
          <a:bodyPr>
            <a:normAutofit/>
          </a:bodyPr>
          <a:lstStyle>
            <a:lvl1pPr marL="796925" indent="-334963">
              <a:buSzPct val="75000"/>
              <a:buFont typeface="Wingdings" panose="05000000000000000000" pitchFamily="2" charset="2"/>
              <a:buChar char="q"/>
              <a:defRPr sz="2400" b="1">
                <a:solidFill>
                  <a:srgbClr val="0039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9541F-D2D7-A436-8F18-5630D54B8A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22" y="184554"/>
            <a:ext cx="1231092" cy="12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4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1" y="1225509"/>
            <a:ext cx="9870831" cy="1068843"/>
          </a:xfrm>
        </p:spPr>
        <p:txBody>
          <a:bodyPr anchor="ctr">
            <a:normAutofit/>
          </a:bodyPr>
          <a:lstStyle>
            <a:lvl1pPr marL="61913" indent="0" algn="l">
              <a:defRPr sz="4000">
                <a:solidFill>
                  <a:srgbClr val="0074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1B2DB4-A391-4F86-A109-3742BF544C6D}"/>
              </a:ext>
            </a:extLst>
          </p:cNvPr>
          <p:cNvCxnSpPr>
            <a:cxnSpLocks/>
          </p:cNvCxnSpPr>
          <p:nvPr userDrawn="1"/>
        </p:nvCxnSpPr>
        <p:spPr>
          <a:xfrm>
            <a:off x="24128" y="2315005"/>
            <a:ext cx="1060385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BFE3423-7D51-465E-9EB6-DF9EDF5CEA19}"/>
              </a:ext>
            </a:extLst>
          </p:cNvPr>
          <p:cNvSpPr txBox="1">
            <a:spLocks/>
          </p:cNvSpPr>
          <p:nvPr userDrawn="1"/>
        </p:nvSpPr>
        <p:spPr>
          <a:xfrm>
            <a:off x="41777" y="6649687"/>
            <a:ext cx="3320649" cy="186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Swiss 721 Condensed" panose="0200050604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/>
              <a:t>North American Development Bank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77A780-C855-409D-A56E-45A50248A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758"/>
          <a:stretch/>
        </p:blipFill>
        <p:spPr>
          <a:xfrm>
            <a:off x="0" y="6058073"/>
            <a:ext cx="12216127" cy="802448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DABBBDFF-0B91-4EE1-8B81-6EFB0969A87D}"/>
              </a:ext>
            </a:extLst>
          </p:cNvPr>
          <p:cNvSpPr txBox="1">
            <a:spLocks/>
          </p:cNvSpPr>
          <p:nvPr userDrawn="1"/>
        </p:nvSpPr>
        <p:spPr>
          <a:xfrm>
            <a:off x="41777" y="6614014"/>
            <a:ext cx="3320649" cy="186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Swiss 721 Condensed" panose="0200050604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/>
              <a:t>North American Development Bank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5978E8-153D-4B4B-A09B-5729410407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157" y="2643613"/>
            <a:ext cx="4504920" cy="3820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A2BAD5F-437A-410A-AE8B-9DF84D35E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6053" y="2643613"/>
            <a:ext cx="4504920" cy="3820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0AEC0C-A7CA-48FE-A180-5F78A781F0C1}"/>
              </a:ext>
            </a:extLst>
          </p:cNvPr>
          <p:cNvSpPr txBox="1">
            <a:spLocks/>
          </p:cNvSpPr>
          <p:nvPr userDrawn="1"/>
        </p:nvSpPr>
        <p:spPr>
          <a:xfrm>
            <a:off x="11472521" y="6492875"/>
            <a:ext cx="589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113B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4F9F00-75B0-4BE8-B093-6B1B6299FF0C}" type="slidenum">
              <a:rPr lang="es-MX" sz="1400" smtClean="0">
                <a:solidFill>
                  <a:srgbClr val="003964"/>
                </a:solidFill>
              </a:rPr>
              <a:pPr algn="ctr"/>
              <a:t>‹#›</a:t>
            </a:fld>
            <a:endParaRPr lang="es-MX" sz="1200">
              <a:solidFill>
                <a:srgbClr val="00396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2CA29-366B-C7C7-6FED-BA04BA7986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22" y="184554"/>
            <a:ext cx="1231092" cy="12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3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1" y="1225509"/>
            <a:ext cx="9870831" cy="1068843"/>
          </a:xfrm>
        </p:spPr>
        <p:txBody>
          <a:bodyPr anchor="ctr">
            <a:normAutofit/>
          </a:bodyPr>
          <a:lstStyle>
            <a:lvl1pPr marL="61913" indent="0" algn="l">
              <a:defRPr sz="4000">
                <a:solidFill>
                  <a:srgbClr val="0074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1B2DB4-A391-4F86-A109-3742BF544C6D}"/>
              </a:ext>
            </a:extLst>
          </p:cNvPr>
          <p:cNvCxnSpPr>
            <a:cxnSpLocks/>
          </p:cNvCxnSpPr>
          <p:nvPr userDrawn="1"/>
        </p:nvCxnSpPr>
        <p:spPr>
          <a:xfrm>
            <a:off x="24128" y="2315005"/>
            <a:ext cx="1060385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BFE3423-7D51-465E-9EB6-DF9EDF5CEA19}"/>
              </a:ext>
            </a:extLst>
          </p:cNvPr>
          <p:cNvSpPr txBox="1">
            <a:spLocks/>
          </p:cNvSpPr>
          <p:nvPr userDrawn="1"/>
        </p:nvSpPr>
        <p:spPr>
          <a:xfrm>
            <a:off x="41777" y="6649687"/>
            <a:ext cx="3320649" cy="186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Swiss 721 Condensed" panose="0200050604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/>
              <a:t>North American Development Bank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77A780-C855-409D-A56E-45A50248A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758"/>
          <a:stretch/>
        </p:blipFill>
        <p:spPr>
          <a:xfrm>
            <a:off x="0" y="6058073"/>
            <a:ext cx="12216127" cy="802448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DABBBDFF-0B91-4EE1-8B81-6EFB0969A87D}"/>
              </a:ext>
            </a:extLst>
          </p:cNvPr>
          <p:cNvSpPr txBox="1">
            <a:spLocks/>
          </p:cNvSpPr>
          <p:nvPr userDrawn="1"/>
        </p:nvSpPr>
        <p:spPr>
          <a:xfrm>
            <a:off x="41777" y="6614014"/>
            <a:ext cx="3320649" cy="186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Swiss 721 Condensed" panose="0200050604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/>
              <a:t>North American Development Bank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5978E8-153D-4B4B-A09B-5729410407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157" y="2643613"/>
            <a:ext cx="9858475" cy="34144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BD9A8-5488-3588-CC2E-A7A16BF8CC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22" y="184554"/>
            <a:ext cx="1231092" cy="12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469812"/>
            <a:ext cx="10368733" cy="4756327"/>
          </a:xfrm>
        </p:spPr>
        <p:txBody>
          <a:bodyPr/>
          <a:lstStyle>
            <a:lvl1pPr marL="457200" indent="-457200">
              <a:lnSpc>
                <a:spcPct val="100000"/>
              </a:lnSpc>
              <a:buSzPct val="65000"/>
              <a:buFont typeface="Yu Gothic" panose="020B0400000000000000" pitchFamily="34" charset="-128"/>
              <a:buChar char="◆"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6925" indent="-339725">
              <a:lnSpc>
                <a:spcPct val="100000"/>
              </a:lnSpc>
              <a:spcBef>
                <a:spcPts val="1800"/>
              </a:spcBef>
              <a:buClr>
                <a:srgbClr val="003964"/>
              </a:buClr>
              <a:buSzPct val="70000"/>
              <a:buFont typeface="Wingdings" panose="05000000000000000000" pitchFamily="2" charset="2"/>
              <a:buChar char="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1738" indent="-287338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C120F95-46E0-40D0-9296-A98846CC7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183" y="849003"/>
            <a:ext cx="8714355" cy="437536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0074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C03702-462C-4C9A-9381-73F44009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-2348"/>
            <a:ext cx="10368733" cy="8024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0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76" y="0"/>
            <a:ext cx="10298723" cy="7520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276" y="1483416"/>
            <a:ext cx="5181600" cy="460155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SzPct val="65000"/>
              <a:buFont typeface="Yu Gothic" panose="020B0400000000000000" pitchFamily="34" charset="-128"/>
              <a:buChar char="◆"/>
              <a:defRPr sz="2600"/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 sz="2400"/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7276" y="1483416"/>
            <a:ext cx="5181600" cy="460155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SzPct val="65000"/>
              <a:buFont typeface="Yu Gothic" panose="020B0400000000000000" pitchFamily="34" charset="-128"/>
              <a:buChar char="◆"/>
              <a:defRPr sz="2600"/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 sz="2400"/>
            </a:lvl2pPr>
            <a:lvl3pPr marL="1143000" indent="-2286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58800" y="800100"/>
            <a:ext cx="8714355" cy="507705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rgbClr val="0074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69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922" y="1545833"/>
            <a:ext cx="4810280" cy="48602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0039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62" y="23553"/>
            <a:ext cx="9875037" cy="75392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922" y="2097915"/>
            <a:ext cx="4810280" cy="4141520"/>
          </a:xfrm>
        </p:spPr>
        <p:txBody>
          <a:bodyPr>
            <a:normAutofit/>
          </a:bodyPr>
          <a:lstStyle>
            <a:lvl1pPr marL="342900" indent="-342900">
              <a:buSzPct val="65000"/>
              <a:buFont typeface="Yu Gothic" panose="020B0400000000000000" pitchFamily="34" charset="-128"/>
              <a:buChar char="◆"/>
              <a:defRPr sz="2200"/>
            </a:lvl1pPr>
            <a:lvl2pPr marL="796925" indent="-339725"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spcBef>
                <a:spcPts val="1200"/>
              </a:spcBef>
              <a:buFont typeface="Symbol" panose="05050102010706020507" pitchFamily="18" charset="2"/>
              <a:buChar char="-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3729" y="1545833"/>
            <a:ext cx="4833970" cy="48602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0039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3729" y="2097915"/>
            <a:ext cx="4833970" cy="4141520"/>
          </a:xfrm>
          <a:ln>
            <a:noFill/>
          </a:ln>
        </p:spPr>
        <p:txBody>
          <a:bodyPr>
            <a:normAutofit/>
          </a:bodyPr>
          <a:lstStyle>
            <a:lvl1pPr marL="342900" indent="-342900">
              <a:buSzPct val="65000"/>
              <a:buFont typeface="Yu Gothic" panose="020B0400000000000000" pitchFamily="34" charset="-128"/>
              <a:buChar char="◆"/>
              <a:defRPr sz="2200"/>
            </a:lvl1pPr>
            <a:lvl2pPr marL="685800" indent="-228600"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 sz="2000"/>
            </a:lvl2pPr>
            <a:lvl3pPr marL="1143000" indent="-228600">
              <a:spcBef>
                <a:spcPts val="1200"/>
              </a:spcBef>
              <a:buFont typeface="Symbol" panose="05050102010706020507" pitchFamily="18" charset="2"/>
              <a:buChar char="-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3123" y="861813"/>
            <a:ext cx="8714716" cy="499154"/>
          </a:xfrm>
        </p:spPr>
        <p:txBody>
          <a:bodyPr anchor="ctr">
            <a:noAutofit/>
          </a:bodyPr>
          <a:lstStyle>
            <a:lvl1pPr marL="0" indent="0">
              <a:buNone/>
              <a:defRPr sz="2200">
                <a:solidFill>
                  <a:srgbClr val="00744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50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8802BF3-3FB7-4B44-A5E7-09CBA6D69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r="4758"/>
          <a:stretch/>
        </p:blipFill>
        <p:spPr>
          <a:xfrm>
            <a:off x="0" y="6111861"/>
            <a:ext cx="12216127" cy="8024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-2348"/>
            <a:ext cx="9852685" cy="802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99" y="1425978"/>
            <a:ext cx="9838986" cy="468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u"/>
            </a:pPr>
            <a:r>
              <a:rPr lang="en-US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134263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marL="1371600" lvl="2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6666"/>
              </a:buClr>
            </a:pPr>
            <a:r>
              <a:rPr lang="en-US"/>
              <a:t>Third level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72521" y="6492875"/>
            <a:ext cx="589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113B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4F9F00-75B0-4BE8-B093-6B1B6299FF0C}" type="slidenum">
              <a:rPr lang="es-MX" sz="1400" smtClean="0">
                <a:solidFill>
                  <a:srgbClr val="003964"/>
                </a:solidFill>
              </a:rPr>
              <a:pPr algn="ctr"/>
              <a:t>‹#›</a:t>
            </a:fld>
            <a:endParaRPr lang="es-MX" sz="1200">
              <a:solidFill>
                <a:srgbClr val="003964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563031-2B9A-44C9-9274-D1183620F94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800100"/>
            <a:ext cx="10411485" cy="612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9BA1B1E-783F-4AC5-BA02-BDCFCF4665AC}"/>
              </a:ext>
            </a:extLst>
          </p:cNvPr>
          <p:cNvSpPr txBox="1">
            <a:spLocks/>
          </p:cNvSpPr>
          <p:nvPr userDrawn="1"/>
        </p:nvSpPr>
        <p:spPr>
          <a:xfrm>
            <a:off x="41777" y="6667802"/>
            <a:ext cx="3320649" cy="186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Swiss 721 Condensed" panose="02000506040000020004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/>
              <a:t>North American Development Bank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86D32-BCE4-3FD4-8CE4-BF7B68D5DA0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285" y="0"/>
            <a:ext cx="900391" cy="9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8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849" r:id="rId2"/>
    <p:sldLayoutId id="2147483784" r:id="rId3"/>
    <p:sldLayoutId id="2147483853" r:id="rId4"/>
    <p:sldLayoutId id="2147483781" r:id="rId5"/>
    <p:sldLayoutId id="2147483782" r:id="rId6"/>
    <p:sldLayoutId id="2147483778" r:id="rId7"/>
    <p:sldLayoutId id="2147483839" r:id="rId8"/>
    <p:sldLayoutId id="2147483840" r:id="rId9"/>
    <p:sldLayoutId id="2147483850" r:id="rId10"/>
    <p:sldLayoutId id="2147483841" r:id="rId11"/>
    <p:sldLayoutId id="2147483744" r:id="rId12"/>
    <p:sldLayoutId id="2147483745" r:id="rId13"/>
    <p:sldLayoutId id="2147483836" r:id="rId14"/>
    <p:sldLayoutId id="2147483842" r:id="rId15"/>
    <p:sldLayoutId id="2147483854" r:id="rId16"/>
    <p:sldLayoutId id="2147483852" r:id="rId17"/>
    <p:sldLayoutId id="2147483846" r:id="rId18"/>
    <p:sldLayoutId id="2147483847" r:id="rId19"/>
    <p:sldLayoutId id="2147483851" r:id="rId20"/>
    <p:sldLayoutId id="2147483844" r:id="rId21"/>
    <p:sldLayoutId id="2147483845" r:id="rId22"/>
    <p:sldLayoutId id="2147483783" r:id="rId23"/>
    <p:sldLayoutId id="2147483843" r:id="rId24"/>
    <p:sldLayoutId id="2147483779" r:id="rId25"/>
    <p:sldLayoutId id="2147483681" r:id="rId26"/>
    <p:sldLayoutId id="2147483682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MX" sz="3600" b="1" kern="1200" dirty="0">
          <a:solidFill>
            <a:srgbClr val="00396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400"/>
        </a:spcBef>
        <a:buClr>
          <a:srgbClr val="007440"/>
        </a:buClr>
        <a:buFont typeface="Arial" panose="020B0604020202020204" pitchFamily="34" charset="0"/>
        <a:buChar char="•"/>
        <a:defRPr lang="en-US" sz="2800" b="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66788" indent="-509588" algn="l" defTabSz="914400" rtl="0" eaLnBrk="1" latinLnBrk="0" hangingPunct="1">
        <a:lnSpc>
          <a:spcPct val="90000"/>
        </a:lnSpc>
        <a:spcBef>
          <a:spcPts val="1800"/>
        </a:spcBef>
        <a:buClr>
          <a:srgbClr val="003964"/>
        </a:buClr>
        <a:buFont typeface="Arial" panose="020B0604020202020204" pitchFamily="34" charset="0"/>
        <a:buChar char="•"/>
        <a:defRPr lang="en-US" sz="2400" b="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54125" indent="-339725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alibri" panose="020F0502020204030204" pitchFamily="34" charset="0"/>
        <a:buChar char="–"/>
        <a:defRPr lang="en-US" sz="2000" b="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 userDrawn="1">
          <p15:clr>
            <a:srgbClr val="F26B43"/>
          </p15:clr>
        </p15:guide>
        <p15:guide id="2" pos="3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12" Type="http://schemas.openxmlformats.org/officeDocument/2006/relationships/image" Target="../media/image4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86A1740C-A5D1-4222-AC1F-1ABC336AF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789" y="5719760"/>
            <a:ext cx="4526157" cy="630130"/>
          </a:xfrm>
        </p:spPr>
        <p:txBody>
          <a:bodyPr/>
          <a:lstStyle/>
          <a:p>
            <a:r>
              <a:rPr lang="en-US" dirty="0"/>
              <a:t>December 31, 2024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6638E6-E3D9-4266-8A0C-5EB99A4EE1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Environmental Issues</a:t>
            </a:r>
            <a:br>
              <a:rPr lang="en-US" dirty="0"/>
            </a:br>
            <a:r>
              <a:rPr lang="en-US" dirty="0"/>
              <a:t>on the U.S.-Mexico Border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68B4CE0-D294-482B-B21C-E390973FDF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4" r="17674"/>
          <a:stretch>
            <a:fillRect/>
          </a:stretch>
        </p:blipFill>
        <p:spPr/>
      </p:pic>
      <p:pic>
        <p:nvPicPr>
          <p:cNvPr id="23" name="Picture Placeholder 16">
            <a:extLst>
              <a:ext uri="{FF2B5EF4-FFF2-40B4-BE49-F238E27FC236}">
                <a16:creationId xmlns:a16="http://schemas.microsoft.com/office/drawing/2014/main" id="{E74B385F-B1BA-4ACF-AFB9-0DDB538C5CD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 r="13626"/>
          <a:stretch>
            <a:fillRect/>
          </a:stretch>
        </p:blipFill>
        <p:spPr>
          <a:xfrm>
            <a:off x="180975" y="125413"/>
            <a:ext cx="3795713" cy="3911600"/>
          </a:xfrm>
        </p:spPr>
      </p:pic>
      <p:pic>
        <p:nvPicPr>
          <p:cNvPr id="28" name="Picture Placeholder 27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C40A99F8-54AB-4BCC-A738-09018D5BBBB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4" r="17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845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51D801-1797-BC2E-9AA7-3439D921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in California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CF23A7-7597-1BF0-BDE5-BAD231D5C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548" y="1516257"/>
            <a:ext cx="7691481" cy="487362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440"/>
                </a:solidFill>
              </a:rPr>
              <a:t>23 million gallons a day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new or improved water treatment capacity</a:t>
            </a:r>
          </a:p>
          <a:p>
            <a:r>
              <a:rPr lang="en-US" sz="2400" b="1" dirty="0">
                <a:solidFill>
                  <a:srgbClr val="007440"/>
                </a:solidFill>
              </a:rPr>
              <a:t>10.8 million gallons a day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new or improved wastewater treatment capacity</a:t>
            </a:r>
          </a:p>
          <a:p>
            <a:r>
              <a:rPr lang="en-US" sz="2400" b="1" dirty="0">
                <a:solidFill>
                  <a:srgbClr val="007440"/>
                </a:solidFill>
              </a:rPr>
              <a:t>9,659 acre-feet/year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water savings in irrigation districts</a:t>
            </a:r>
          </a:p>
          <a:p>
            <a:r>
              <a:rPr lang="en-US" sz="2400" b="1" dirty="0">
                <a:solidFill>
                  <a:srgbClr val="007440"/>
                </a:solidFill>
              </a:rPr>
              <a:t>352.5 MW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installed </a:t>
            </a:r>
            <a:r>
              <a:rPr lang="en-US" sz="2400" b="1" dirty="0">
                <a:solidFill>
                  <a:srgbClr val="007440"/>
                </a:solidFill>
              </a:rPr>
              <a:t>solar and wind generation capacity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is helping prevent the emission of approximately </a:t>
            </a:r>
            <a:r>
              <a:rPr lang="en-US" sz="2400" b="1" dirty="0">
                <a:solidFill>
                  <a:srgbClr val="007440"/>
                </a:solidFill>
              </a:rPr>
              <a:t>178,082 metric tons/year of CO</a:t>
            </a:r>
            <a:r>
              <a:rPr lang="en-US" sz="2400" b="1" baseline="-25000" dirty="0">
                <a:solidFill>
                  <a:srgbClr val="007440"/>
                </a:solidFill>
              </a:rPr>
              <a:t>2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equivalent to removing 38,371 passenger vehicles from the roadways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2C8B20-0619-6E3D-8F59-3E12189E3C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December 31, 2024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81F18BC-8E0F-D527-2DCD-026CB66450B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" b="3505"/>
          <a:stretch/>
        </p:blipFill>
        <p:spPr>
          <a:xfrm>
            <a:off x="573088" y="3187700"/>
            <a:ext cx="2465387" cy="1530350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6E1C3D4-D5F9-4EB1-FB7E-8785B8AF79B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b="3415"/>
          <a:stretch/>
        </p:blipFill>
        <p:spPr>
          <a:xfrm>
            <a:off x="573088" y="4859338"/>
            <a:ext cx="2465387" cy="1530350"/>
          </a:xfrm>
          <a:prstGeom prst="rect">
            <a:avLst/>
          </a:prstGeo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575DA23-371D-28AD-82EF-88E016D928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" b="3454"/>
          <a:stretch/>
        </p:blipFill>
        <p:spPr>
          <a:xfrm>
            <a:off x="573088" y="1516063"/>
            <a:ext cx="2465387" cy="15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8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546BD9BF-41EF-121D-8521-8884BEA63B68}"/>
              </a:ext>
            </a:extLst>
          </p:cNvPr>
          <p:cNvSpPr>
            <a:spLocks/>
          </p:cNvSpPr>
          <p:nvPr/>
        </p:nvSpPr>
        <p:spPr bwMode="auto">
          <a:xfrm>
            <a:off x="5421092" y="4472168"/>
            <a:ext cx="3148746" cy="1173404"/>
          </a:xfrm>
          <a:custGeom>
            <a:avLst/>
            <a:gdLst>
              <a:gd name="connsiteX0" fmla="*/ 1541 w 9848"/>
              <a:gd name="connsiteY0" fmla="*/ 9917 h 9917"/>
              <a:gd name="connsiteX1" fmla="*/ 8793 w 9848"/>
              <a:gd name="connsiteY1" fmla="*/ 7060 h 9917"/>
              <a:gd name="connsiteX2" fmla="*/ 9610 w 9848"/>
              <a:gd name="connsiteY2" fmla="*/ 6711 h 9917"/>
              <a:gd name="connsiteX3" fmla="*/ 9798 w 9848"/>
              <a:gd name="connsiteY3" fmla="*/ 5248 h 9917"/>
              <a:gd name="connsiteX4" fmla="*/ 9797 w 9848"/>
              <a:gd name="connsiteY4" fmla="*/ 3734 h 9917"/>
              <a:gd name="connsiteX5" fmla="*/ 9047 w 9848"/>
              <a:gd name="connsiteY5" fmla="*/ 3785 h 9917"/>
              <a:gd name="connsiteX6" fmla="*/ 9101 w 9848"/>
              <a:gd name="connsiteY6" fmla="*/ 2670 h 9917"/>
              <a:gd name="connsiteX7" fmla="*/ 9101 w 9848"/>
              <a:gd name="connsiteY7" fmla="*/ 1624 h 9917"/>
              <a:gd name="connsiteX8" fmla="*/ 8886 w 9848"/>
              <a:gd name="connsiteY8" fmla="*/ 1206 h 9917"/>
              <a:gd name="connsiteX9" fmla="*/ 8833 w 9848"/>
              <a:gd name="connsiteY9" fmla="*/ 22 h 9917"/>
              <a:gd name="connsiteX10" fmla="*/ 4382 w 9848"/>
              <a:gd name="connsiteY10" fmla="*/ 614 h 9917"/>
              <a:gd name="connsiteX11" fmla="*/ 1956 w 9848"/>
              <a:gd name="connsiteY11" fmla="*/ 753 h 9917"/>
              <a:gd name="connsiteX12" fmla="*/ 669 w 9848"/>
              <a:gd name="connsiteY12" fmla="*/ 300 h 9917"/>
              <a:gd name="connsiteX13" fmla="*/ 348 w 9848"/>
              <a:gd name="connsiteY13" fmla="*/ 22 h 9917"/>
              <a:gd name="connsiteX14" fmla="*/ 173 w 9848"/>
              <a:gd name="connsiteY14" fmla="*/ 649 h 9917"/>
              <a:gd name="connsiteX15" fmla="*/ 187 w 9848"/>
              <a:gd name="connsiteY15" fmla="*/ 1833 h 9917"/>
              <a:gd name="connsiteX16" fmla="*/ 616 w 9848"/>
              <a:gd name="connsiteY16" fmla="*/ 2774 h 9917"/>
              <a:gd name="connsiteX17" fmla="*/ 790 w 9848"/>
              <a:gd name="connsiteY17" fmla="*/ 3436 h 9917"/>
              <a:gd name="connsiteX18" fmla="*/ 978 w 9848"/>
              <a:gd name="connsiteY18" fmla="*/ 5387 h 9917"/>
              <a:gd name="connsiteX19" fmla="*/ 1058 w 9848"/>
              <a:gd name="connsiteY19" fmla="*/ 7060 h 9917"/>
              <a:gd name="connsiteX20" fmla="*/ 1527 w 9848"/>
              <a:gd name="connsiteY20" fmla="*/ 8488 h 9917"/>
              <a:gd name="connsiteX21" fmla="*/ 1541 w 9848"/>
              <a:gd name="connsiteY21" fmla="*/ 9917 h 9917"/>
              <a:gd name="connsiteX0" fmla="*/ 1564 w 10156"/>
              <a:gd name="connsiteY0" fmla="*/ 10000 h 10000"/>
              <a:gd name="connsiteX1" fmla="*/ 8928 w 10156"/>
              <a:gd name="connsiteY1" fmla="*/ 7119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186 w 10156"/>
              <a:gd name="connsiteY5" fmla="*/ 3817 h 10000"/>
              <a:gd name="connsiteX6" fmla="*/ 9240 w 10156"/>
              <a:gd name="connsiteY6" fmla="*/ 2692 h 10000"/>
              <a:gd name="connsiteX7" fmla="*/ 9240 w 10156"/>
              <a:gd name="connsiteY7" fmla="*/ 1638 h 10000"/>
              <a:gd name="connsiteX8" fmla="*/ 9022 w 10156"/>
              <a:gd name="connsiteY8" fmla="*/ 1216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992 w 10156"/>
              <a:gd name="connsiteY18" fmla="*/ 5432 h 10000"/>
              <a:gd name="connsiteX19" fmla="*/ 1073 w 10156"/>
              <a:gd name="connsiteY19" fmla="*/ 7119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186 w 10156"/>
              <a:gd name="connsiteY5" fmla="*/ 3817 h 10000"/>
              <a:gd name="connsiteX6" fmla="*/ 9240 w 10156"/>
              <a:gd name="connsiteY6" fmla="*/ 2692 h 10000"/>
              <a:gd name="connsiteX7" fmla="*/ 9240 w 10156"/>
              <a:gd name="connsiteY7" fmla="*/ 1638 h 10000"/>
              <a:gd name="connsiteX8" fmla="*/ 9022 w 10156"/>
              <a:gd name="connsiteY8" fmla="*/ 1216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992 w 10156"/>
              <a:gd name="connsiteY18" fmla="*/ 5432 h 10000"/>
              <a:gd name="connsiteX19" fmla="*/ 1073 w 10156"/>
              <a:gd name="connsiteY19" fmla="*/ 7119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240 w 10156"/>
              <a:gd name="connsiteY6" fmla="*/ 2692 h 10000"/>
              <a:gd name="connsiteX7" fmla="*/ 9240 w 10156"/>
              <a:gd name="connsiteY7" fmla="*/ 1638 h 10000"/>
              <a:gd name="connsiteX8" fmla="*/ 9022 w 10156"/>
              <a:gd name="connsiteY8" fmla="*/ 1216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992 w 10156"/>
              <a:gd name="connsiteY18" fmla="*/ 5432 h 10000"/>
              <a:gd name="connsiteX19" fmla="*/ 1073 w 10156"/>
              <a:gd name="connsiteY19" fmla="*/ 7119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240 w 10156"/>
              <a:gd name="connsiteY7" fmla="*/ 1638 h 10000"/>
              <a:gd name="connsiteX8" fmla="*/ 9022 w 10156"/>
              <a:gd name="connsiteY8" fmla="*/ 1216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992 w 10156"/>
              <a:gd name="connsiteY18" fmla="*/ 5432 h 10000"/>
              <a:gd name="connsiteX19" fmla="*/ 1073 w 10156"/>
              <a:gd name="connsiteY19" fmla="*/ 7119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240 w 10156"/>
              <a:gd name="connsiteY7" fmla="*/ 1638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992 w 10156"/>
              <a:gd name="connsiteY18" fmla="*/ 5432 h 10000"/>
              <a:gd name="connsiteX19" fmla="*/ 1073 w 10156"/>
              <a:gd name="connsiteY19" fmla="*/ 7119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402 w 10156"/>
              <a:gd name="connsiteY7" fmla="*/ 1759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992 w 10156"/>
              <a:gd name="connsiteY18" fmla="*/ 5432 h 10000"/>
              <a:gd name="connsiteX19" fmla="*/ 1073 w 10156"/>
              <a:gd name="connsiteY19" fmla="*/ 7119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402 w 10156"/>
              <a:gd name="connsiteY7" fmla="*/ 1759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1177 w 10156"/>
              <a:gd name="connsiteY18" fmla="*/ 4767 h 10000"/>
              <a:gd name="connsiteX19" fmla="*/ 1073 w 10156"/>
              <a:gd name="connsiteY19" fmla="*/ 7119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402 w 10156"/>
              <a:gd name="connsiteY7" fmla="*/ 1759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1177 w 10156"/>
              <a:gd name="connsiteY18" fmla="*/ 4767 h 10000"/>
              <a:gd name="connsiteX19" fmla="*/ 1212 w 10156"/>
              <a:gd name="connsiteY19" fmla="*/ 6938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402 w 10156"/>
              <a:gd name="connsiteY7" fmla="*/ 1759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1177 w 10156"/>
              <a:gd name="connsiteY18" fmla="*/ 4767 h 10000"/>
              <a:gd name="connsiteX19" fmla="*/ 1212 w 10156"/>
              <a:gd name="connsiteY19" fmla="*/ 6938 h 10000"/>
              <a:gd name="connsiteX20" fmla="*/ 1619 w 10156"/>
              <a:gd name="connsiteY20" fmla="*/ 8378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402 w 10156"/>
              <a:gd name="connsiteY7" fmla="*/ 1759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1177 w 10156"/>
              <a:gd name="connsiteY18" fmla="*/ 4767 h 10000"/>
              <a:gd name="connsiteX19" fmla="*/ 1212 w 10156"/>
              <a:gd name="connsiteY19" fmla="*/ 6938 h 10000"/>
              <a:gd name="connsiteX20" fmla="*/ 1619 w 10156"/>
              <a:gd name="connsiteY20" fmla="*/ 8378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402 w 10156"/>
              <a:gd name="connsiteY7" fmla="*/ 1759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1177 w 10156"/>
              <a:gd name="connsiteY18" fmla="*/ 4767 h 10000"/>
              <a:gd name="connsiteX19" fmla="*/ 1212 w 10156"/>
              <a:gd name="connsiteY19" fmla="*/ 6938 h 10000"/>
              <a:gd name="connsiteX20" fmla="*/ 1619 w 10156"/>
              <a:gd name="connsiteY20" fmla="*/ 8378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402 w 10156"/>
              <a:gd name="connsiteY7" fmla="*/ 1759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48 w 10156"/>
              <a:gd name="connsiteY16" fmla="*/ 2555 h 10000"/>
              <a:gd name="connsiteX17" fmla="*/ 801 w 10156"/>
              <a:gd name="connsiteY17" fmla="*/ 3465 h 10000"/>
              <a:gd name="connsiteX18" fmla="*/ 1177 w 10156"/>
              <a:gd name="connsiteY18" fmla="*/ 4767 h 10000"/>
              <a:gd name="connsiteX19" fmla="*/ 1212 w 10156"/>
              <a:gd name="connsiteY19" fmla="*/ 6938 h 10000"/>
              <a:gd name="connsiteX20" fmla="*/ 1619 w 10156"/>
              <a:gd name="connsiteY20" fmla="*/ 8378 h 10000"/>
              <a:gd name="connsiteX21" fmla="*/ 1564 w 10156"/>
              <a:gd name="connsiteY21" fmla="*/ 10000 h 10000"/>
              <a:gd name="connsiteX0" fmla="*/ 1564 w 10156"/>
              <a:gd name="connsiteY0" fmla="*/ 10008 h 10008"/>
              <a:gd name="connsiteX1" fmla="*/ 9251 w 10156"/>
              <a:gd name="connsiteY1" fmla="*/ 6946 h 10008"/>
              <a:gd name="connsiteX2" fmla="*/ 9757 w 10156"/>
              <a:gd name="connsiteY2" fmla="*/ 6775 h 10008"/>
              <a:gd name="connsiteX3" fmla="*/ 10156 w 10156"/>
              <a:gd name="connsiteY3" fmla="*/ 5300 h 10008"/>
              <a:gd name="connsiteX4" fmla="*/ 9947 w 10156"/>
              <a:gd name="connsiteY4" fmla="*/ 3773 h 10008"/>
              <a:gd name="connsiteX5" fmla="*/ 9625 w 10156"/>
              <a:gd name="connsiteY5" fmla="*/ 3885 h 10008"/>
              <a:gd name="connsiteX6" fmla="*/ 9355 w 10156"/>
              <a:gd name="connsiteY6" fmla="*/ 2579 h 10008"/>
              <a:gd name="connsiteX7" fmla="*/ 9402 w 10156"/>
              <a:gd name="connsiteY7" fmla="*/ 1767 h 10008"/>
              <a:gd name="connsiteX8" fmla="*/ 9253 w 10156"/>
              <a:gd name="connsiteY8" fmla="*/ 1043 h 10008"/>
              <a:gd name="connsiteX9" fmla="*/ 8968 w 10156"/>
              <a:gd name="connsiteY9" fmla="*/ 30 h 10008"/>
              <a:gd name="connsiteX10" fmla="*/ 4449 w 10156"/>
              <a:gd name="connsiteY10" fmla="*/ 627 h 10008"/>
              <a:gd name="connsiteX11" fmla="*/ 1985 w 10156"/>
              <a:gd name="connsiteY11" fmla="*/ 767 h 10008"/>
              <a:gd name="connsiteX12" fmla="*/ 909 w 10156"/>
              <a:gd name="connsiteY12" fmla="*/ 190 h 10008"/>
              <a:gd name="connsiteX13" fmla="*/ 352 w 10156"/>
              <a:gd name="connsiteY13" fmla="*/ 30 h 10008"/>
              <a:gd name="connsiteX14" fmla="*/ 175 w 10156"/>
              <a:gd name="connsiteY14" fmla="*/ 662 h 10008"/>
              <a:gd name="connsiteX15" fmla="*/ 189 w 10156"/>
              <a:gd name="connsiteY15" fmla="*/ 1856 h 10008"/>
              <a:gd name="connsiteX16" fmla="*/ 648 w 10156"/>
              <a:gd name="connsiteY16" fmla="*/ 2563 h 10008"/>
              <a:gd name="connsiteX17" fmla="*/ 801 w 10156"/>
              <a:gd name="connsiteY17" fmla="*/ 3473 h 10008"/>
              <a:gd name="connsiteX18" fmla="*/ 1177 w 10156"/>
              <a:gd name="connsiteY18" fmla="*/ 4775 h 10008"/>
              <a:gd name="connsiteX19" fmla="*/ 1212 w 10156"/>
              <a:gd name="connsiteY19" fmla="*/ 6946 h 10008"/>
              <a:gd name="connsiteX20" fmla="*/ 1619 w 10156"/>
              <a:gd name="connsiteY20" fmla="*/ 8386 h 10008"/>
              <a:gd name="connsiteX21" fmla="*/ 1564 w 10156"/>
              <a:gd name="connsiteY21" fmla="*/ 10008 h 10008"/>
              <a:gd name="connsiteX0" fmla="*/ 1564 w 10156"/>
              <a:gd name="connsiteY0" fmla="*/ 10008 h 10008"/>
              <a:gd name="connsiteX1" fmla="*/ 9251 w 10156"/>
              <a:gd name="connsiteY1" fmla="*/ 6946 h 10008"/>
              <a:gd name="connsiteX2" fmla="*/ 9757 w 10156"/>
              <a:gd name="connsiteY2" fmla="*/ 6775 h 10008"/>
              <a:gd name="connsiteX3" fmla="*/ 10156 w 10156"/>
              <a:gd name="connsiteY3" fmla="*/ 5300 h 10008"/>
              <a:gd name="connsiteX4" fmla="*/ 9947 w 10156"/>
              <a:gd name="connsiteY4" fmla="*/ 3773 h 10008"/>
              <a:gd name="connsiteX5" fmla="*/ 9625 w 10156"/>
              <a:gd name="connsiteY5" fmla="*/ 3885 h 10008"/>
              <a:gd name="connsiteX6" fmla="*/ 9355 w 10156"/>
              <a:gd name="connsiteY6" fmla="*/ 2579 h 10008"/>
              <a:gd name="connsiteX7" fmla="*/ 9402 w 10156"/>
              <a:gd name="connsiteY7" fmla="*/ 1767 h 10008"/>
              <a:gd name="connsiteX8" fmla="*/ 9253 w 10156"/>
              <a:gd name="connsiteY8" fmla="*/ 1043 h 10008"/>
              <a:gd name="connsiteX9" fmla="*/ 8968 w 10156"/>
              <a:gd name="connsiteY9" fmla="*/ 30 h 10008"/>
              <a:gd name="connsiteX10" fmla="*/ 4449 w 10156"/>
              <a:gd name="connsiteY10" fmla="*/ 627 h 10008"/>
              <a:gd name="connsiteX11" fmla="*/ 1985 w 10156"/>
              <a:gd name="connsiteY11" fmla="*/ 767 h 10008"/>
              <a:gd name="connsiteX12" fmla="*/ 909 w 10156"/>
              <a:gd name="connsiteY12" fmla="*/ 190 h 10008"/>
              <a:gd name="connsiteX13" fmla="*/ 352 w 10156"/>
              <a:gd name="connsiteY13" fmla="*/ 30 h 10008"/>
              <a:gd name="connsiteX14" fmla="*/ 175 w 10156"/>
              <a:gd name="connsiteY14" fmla="*/ 662 h 10008"/>
              <a:gd name="connsiteX15" fmla="*/ 189 w 10156"/>
              <a:gd name="connsiteY15" fmla="*/ 1856 h 10008"/>
              <a:gd name="connsiteX16" fmla="*/ 648 w 10156"/>
              <a:gd name="connsiteY16" fmla="*/ 2563 h 10008"/>
              <a:gd name="connsiteX17" fmla="*/ 801 w 10156"/>
              <a:gd name="connsiteY17" fmla="*/ 3473 h 10008"/>
              <a:gd name="connsiteX18" fmla="*/ 1177 w 10156"/>
              <a:gd name="connsiteY18" fmla="*/ 4775 h 10008"/>
              <a:gd name="connsiteX19" fmla="*/ 1212 w 10156"/>
              <a:gd name="connsiteY19" fmla="*/ 6946 h 10008"/>
              <a:gd name="connsiteX20" fmla="*/ 1619 w 10156"/>
              <a:gd name="connsiteY20" fmla="*/ 8386 h 10008"/>
              <a:gd name="connsiteX21" fmla="*/ 1564 w 10156"/>
              <a:gd name="connsiteY21" fmla="*/ 10008 h 10008"/>
              <a:gd name="connsiteX0" fmla="*/ 1542 w 10134"/>
              <a:gd name="connsiteY0" fmla="*/ 10008 h 10008"/>
              <a:gd name="connsiteX1" fmla="*/ 9229 w 10134"/>
              <a:gd name="connsiteY1" fmla="*/ 6946 h 10008"/>
              <a:gd name="connsiteX2" fmla="*/ 9735 w 10134"/>
              <a:gd name="connsiteY2" fmla="*/ 6775 h 10008"/>
              <a:gd name="connsiteX3" fmla="*/ 10134 w 10134"/>
              <a:gd name="connsiteY3" fmla="*/ 5300 h 10008"/>
              <a:gd name="connsiteX4" fmla="*/ 9925 w 10134"/>
              <a:gd name="connsiteY4" fmla="*/ 3773 h 10008"/>
              <a:gd name="connsiteX5" fmla="*/ 9603 w 10134"/>
              <a:gd name="connsiteY5" fmla="*/ 3885 h 10008"/>
              <a:gd name="connsiteX6" fmla="*/ 9333 w 10134"/>
              <a:gd name="connsiteY6" fmla="*/ 2579 h 10008"/>
              <a:gd name="connsiteX7" fmla="*/ 9380 w 10134"/>
              <a:gd name="connsiteY7" fmla="*/ 1767 h 10008"/>
              <a:gd name="connsiteX8" fmla="*/ 9231 w 10134"/>
              <a:gd name="connsiteY8" fmla="*/ 1043 h 10008"/>
              <a:gd name="connsiteX9" fmla="*/ 8946 w 10134"/>
              <a:gd name="connsiteY9" fmla="*/ 30 h 10008"/>
              <a:gd name="connsiteX10" fmla="*/ 4427 w 10134"/>
              <a:gd name="connsiteY10" fmla="*/ 627 h 10008"/>
              <a:gd name="connsiteX11" fmla="*/ 1963 w 10134"/>
              <a:gd name="connsiteY11" fmla="*/ 767 h 10008"/>
              <a:gd name="connsiteX12" fmla="*/ 887 w 10134"/>
              <a:gd name="connsiteY12" fmla="*/ 190 h 10008"/>
              <a:gd name="connsiteX13" fmla="*/ 330 w 10134"/>
              <a:gd name="connsiteY13" fmla="*/ 30 h 10008"/>
              <a:gd name="connsiteX14" fmla="*/ 153 w 10134"/>
              <a:gd name="connsiteY14" fmla="*/ 662 h 10008"/>
              <a:gd name="connsiteX15" fmla="*/ 259 w 10134"/>
              <a:gd name="connsiteY15" fmla="*/ 1796 h 10008"/>
              <a:gd name="connsiteX16" fmla="*/ 626 w 10134"/>
              <a:gd name="connsiteY16" fmla="*/ 2563 h 10008"/>
              <a:gd name="connsiteX17" fmla="*/ 779 w 10134"/>
              <a:gd name="connsiteY17" fmla="*/ 3473 h 10008"/>
              <a:gd name="connsiteX18" fmla="*/ 1155 w 10134"/>
              <a:gd name="connsiteY18" fmla="*/ 4775 h 10008"/>
              <a:gd name="connsiteX19" fmla="*/ 1190 w 10134"/>
              <a:gd name="connsiteY19" fmla="*/ 6946 h 10008"/>
              <a:gd name="connsiteX20" fmla="*/ 1597 w 10134"/>
              <a:gd name="connsiteY20" fmla="*/ 8386 h 10008"/>
              <a:gd name="connsiteX21" fmla="*/ 1542 w 10134"/>
              <a:gd name="connsiteY21" fmla="*/ 10008 h 10008"/>
              <a:gd name="connsiteX0" fmla="*/ 1542 w 10134"/>
              <a:gd name="connsiteY0" fmla="*/ 10008 h 10008"/>
              <a:gd name="connsiteX1" fmla="*/ 9229 w 10134"/>
              <a:gd name="connsiteY1" fmla="*/ 6946 h 10008"/>
              <a:gd name="connsiteX2" fmla="*/ 9735 w 10134"/>
              <a:gd name="connsiteY2" fmla="*/ 6775 h 10008"/>
              <a:gd name="connsiteX3" fmla="*/ 10134 w 10134"/>
              <a:gd name="connsiteY3" fmla="*/ 5300 h 10008"/>
              <a:gd name="connsiteX4" fmla="*/ 9925 w 10134"/>
              <a:gd name="connsiteY4" fmla="*/ 3773 h 10008"/>
              <a:gd name="connsiteX5" fmla="*/ 9603 w 10134"/>
              <a:gd name="connsiteY5" fmla="*/ 3885 h 10008"/>
              <a:gd name="connsiteX6" fmla="*/ 9333 w 10134"/>
              <a:gd name="connsiteY6" fmla="*/ 2579 h 10008"/>
              <a:gd name="connsiteX7" fmla="*/ 9380 w 10134"/>
              <a:gd name="connsiteY7" fmla="*/ 1767 h 10008"/>
              <a:gd name="connsiteX8" fmla="*/ 9231 w 10134"/>
              <a:gd name="connsiteY8" fmla="*/ 1043 h 10008"/>
              <a:gd name="connsiteX9" fmla="*/ 8946 w 10134"/>
              <a:gd name="connsiteY9" fmla="*/ 30 h 10008"/>
              <a:gd name="connsiteX10" fmla="*/ 4427 w 10134"/>
              <a:gd name="connsiteY10" fmla="*/ 627 h 10008"/>
              <a:gd name="connsiteX11" fmla="*/ 1963 w 10134"/>
              <a:gd name="connsiteY11" fmla="*/ 767 h 10008"/>
              <a:gd name="connsiteX12" fmla="*/ 887 w 10134"/>
              <a:gd name="connsiteY12" fmla="*/ 190 h 10008"/>
              <a:gd name="connsiteX13" fmla="*/ 330 w 10134"/>
              <a:gd name="connsiteY13" fmla="*/ 30 h 10008"/>
              <a:gd name="connsiteX14" fmla="*/ 153 w 10134"/>
              <a:gd name="connsiteY14" fmla="*/ 662 h 10008"/>
              <a:gd name="connsiteX15" fmla="*/ 259 w 10134"/>
              <a:gd name="connsiteY15" fmla="*/ 1796 h 10008"/>
              <a:gd name="connsiteX16" fmla="*/ 626 w 10134"/>
              <a:gd name="connsiteY16" fmla="*/ 2563 h 10008"/>
              <a:gd name="connsiteX17" fmla="*/ 387 w 10134"/>
              <a:gd name="connsiteY17" fmla="*/ 4259 h 10008"/>
              <a:gd name="connsiteX18" fmla="*/ 1155 w 10134"/>
              <a:gd name="connsiteY18" fmla="*/ 4775 h 10008"/>
              <a:gd name="connsiteX19" fmla="*/ 1190 w 10134"/>
              <a:gd name="connsiteY19" fmla="*/ 6946 h 10008"/>
              <a:gd name="connsiteX20" fmla="*/ 1597 w 10134"/>
              <a:gd name="connsiteY20" fmla="*/ 8386 h 10008"/>
              <a:gd name="connsiteX21" fmla="*/ 1542 w 10134"/>
              <a:gd name="connsiteY21" fmla="*/ 10008 h 10008"/>
              <a:gd name="connsiteX0" fmla="*/ 1542 w 10134"/>
              <a:gd name="connsiteY0" fmla="*/ 10008 h 10008"/>
              <a:gd name="connsiteX1" fmla="*/ 9229 w 10134"/>
              <a:gd name="connsiteY1" fmla="*/ 6946 h 10008"/>
              <a:gd name="connsiteX2" fmla="*/ 9735 w 10134"/>
              <a:gd name="connsiteY2" fmla="*/ 6775 h 10008"/>
              <a:gd name="connsiteX3" fmla="*/ 10134 w 10134"/>
              <a:gd name="connsiteY3" fmla="*/ 5300 h 10008"/>
              <a:gd name="connsiteX4" fmla="*/ 9925 w 10134"/>
              <a:gd name="connsiteY4" fmla="*/ 3773 h 10008"/>
              <a:gd name="connsiteX5" fmla="*/ 9603 w 10134"/>
              <a:gd name="connsiteY5" fmla="*/ 3885 h 10008"/>
              <a:gd name="connsiteX6" fmla="*/ 9333 w 10134"/>
              <a:gd name="connsiteY6" fmla="*/ 2579 h 10008"/>
              <a:gd name="connsiteX7" fmla="*/ 9380 w 10134"/>
              <a:gd name="connsiteY7" fmla="*/ 1767 h 10008"/>
              <a:gd name="connsiteX8" fmla="*/ 9231 w 10134"/>
              <a:gd name="connsiteY8" fmla="*/ 1043 h 10008"/>
              <a:gd name="connsiteX9" fmla="*/ 8946 w 10134"/>
              <a:gd name="connsiteY9" fmla="*/ 30 h 10008"/>
              <a:gd name="connsiteX10" fmla="*/ 4427 w 10134"/>
              <a:gd name="connsiteY10" fmla="*/ 627 h 10008"/>
              <a:gd name="connsiteX11" fmla="*/ 1963 w 10134"/>
              <a:gd name="connsiteY11" fmla="*/ 767 h 10008"/>
              <a:gd name="connsiteX12" fmla="*/ 887 w 10134"/>
              <a:gd name="connsiteY12" fmla="*/ 190 h 10008"/>
              <a:gd name="connsiteX13" fmla="*/ 330 w 10134"/>
              <a:gd name="connsiteY13" fmla="*/ 30 h 10008"/>
              <a:gd name="connsiteX14" fmla="*/ 153 w 10134"/>
              <a:gd name="connsiteY14" fmla="*/ 662 h 10008"/>
              <a:gd name="connsiteX15" fmla="*/ 259 w 10134"/>
              <a:gd name="connsiteY15" fmla="*/ 1796 h 10008"/>
              <a:gd name="connsiteX16" fmla="*/ 626 w 10134"/>
              <a:gd name="connsiteY16" fmla="*/ 2563 h 10008"/>
              <a:gd name="connsiteX17" fmla="*/ 1155 w 10134"/>
              <a:gd name="connsiteY17" fmla="*/ 4775 h 10008"/>
              <a:gd name="connsiteX18" fmla="*/ 1190 w 10134"/>
              <a:gd name="connsiteY18" fmla="*/ 6946 h 10008"/>
              <a:gd name="connsiteX19" fmla="*/ 1597 w 10134"/>
              <a:gd name="connsiteY19" fmla="*/ 8386 h 10008"/>
              <a:gd name="connsiteX20" fmla="*/ 1542 w 10134"/>
              <a:gd name="connsiteY20" fmla="*/ 10008 h 10008"/>
              <a:gd name="connsiteX0" fmla="*/ 1704 w 10134"/>
              <a:gd name="connsiteY0" fmla="*/ 9887 h 9887"/>
              <a:gd name="connsiteX1" fmla="*/ 9229 w 10134"/>
              <a:gd name="connsiteY1" fmla="*/ 6946 h 9887"/>
              <a:gd name="connsiteX2" fmla="*/ 9735 w 10134"/>
              <a:gd name="connsiteY2" fmla="*/ 6775 h 9887"/>
              <a:gd name="connsiteX3" fmla="*/ 10134 w 10134"/>
              <a:gd name="connsiteY3" fmla="*/ 5300 h 9887"/>
              <a:gd name="connsiteX4" fmla="*/ 9925 w 10134"/>
              <a:gd name="connsiteY4" fmla="*/ 3773 h 9887"/>
              <a:gd name="connsiteX5" fmla="*/ 9603 w 10134"/>
              <a:gd name="connsiteY5" fmla="*/ 3885 h 9887"/>
              <a:gd name="connsiteX6" fmla="*/ 9333 w 10134"/>
              <a:gd name="connsiteY6" fmla="*/ 2579 h 9887"/>
              <a:gd name="connsiteX7" fmla="*/ 9380 w 10134"/>
              <a:gd name="connsiteY7" fmla="*/ 1767 h 9887"/>
              <a:gd name="connsiteX8" fmla="*/ 9231 w 10134"/>
              <a:gd name="connsiteY8" fmla="*/ 1043 h 9887"/>
              <a:gd name="connsiteX9" fmla="*/ 8946 w 10134"/>
              <a:gd name="connsiteY9" fmla="*/ 30 h 9887"/>
              <a:gd name="connsiteX10" fmla="*/ 4427 w 10134"/>
              <a:gd name="connsiteY10" fmla="*/ 627 h 9887"/>
              <a:gd name="connsiteX11" fmla="*/ 1963 w 10134"/>
              <a:gd name="connsiteY11" fmla="*/ 767 h 9887"/>
              <a:gd name="connsiteX12" fmla="*/ 887 w 10134"/>
              <a:gd name="connsiteY12" fmla="*/ 190 h 9887"/>
              <a:gd name="connsiteX13" fmla="*/ 330 w 10134"/>
              <a:gd name="connsiteY13" fmla="*/ 30 h 9887"/>
              <a:gd name="connsiteX14" fmla="*/ 153 w 10134"/>
              <a:gd name="connsiteY14" fmla="*/ 662 h 9887"/>
              <a:gd name="connsiteX15" fmla="*/ 259 w 10134"/>
              <a:gd name="connsiteY15" fmla="*/ 1796 h 9887"/>
              <a:gd name="connsiteX16" fmla="*/ 626 w 10134"/>
              <a:gd name="connsiteY16" fmla="*/ 2563 h 9887"/>
              <a:gd name="connsiteX17" fmla="*/ 1155 w 10134"/>
              <a:gd name="connsiteY17" fmla="*/ 4775 h 9887"/>
              <a:gd name="connsiteX18" fmla="*/ 1190 w 10134"/>
              <a:gd name="connsiteY18" fmla="*/ 6946 h 9887"/>
              <a:gd name="connsiteX19" fmla="*/ 1597 w 10134"/>
              <a:gd name="connsiteY19" fmla="*/ 8386 h 9887"/>
              <a:gd name="connsiteX20" fmla="*/ 1704 w 10134"/>
              <a:gd name="connsiteY20" fmla="*/ 9887 h 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34" h="9887">
                <a:moveTo>
                  <a:pt x="1704" y="9887"/>
                </a:moveTo>
                <a:cubicBezTo>
                  <a:pt x="4112" y="8798"/>
                  <a:pt x="6806" y="7895"/>
                  <a:pt x="9229" y="6946"/>
                </a:cubicBezTo>
                <a:cubicBezTo>
                  <a:pt x="9487" y="6735"/>
                  <a:pt x="9368" y="7092"/>
                  <a:pt x="9735" y="6775"/>
                </a:cubicBezTo>
                <a:cubicBezTo>
                  <a:pt x="9899" y="5827"/>
                  <a:pt x="10107" y="6284"/>
                  <a:pt x="10134" y="5300"/>
                </a:cubicBezTo>
                <a:cubicBezTo>
                  <a:pt x="10121" y="4878"/>
                  <a:pt x="10013" y="4009"/>
                  <a:pt x="9925" y="3773"/>
                </a:cubicBezTo>
                <a:cubicBezTo>
                  <a:pt x="9837" y="3537"/>
                  <a:pt x="9702" y="4084"/>
                  <a:pt x="9603" y="3885"/>
                </a:cubicBezTo>
                <a:cubicBezTo>
                  <a:pt x="9504" y="3686"/>
                  <a:pt x="9320" y="2930"/>
                  <a:pt x="9333" y="2579"/>
                </a:cubicBezTo>
                <a:cubicBezTo>
                  <a:pt x="9265" y="1981"/>
                  <a:pt x="9489" y="2365"/>
                  <a:pt x="9380" y="1767"/>
                </a:cubicBezTo>
                <a:cubicBezTo>
                  <a:pt x="9353" y="1626"/>
                  <a:pt x="9245" y="1184"/>
                  <a:pt x="9231" y="1043"/>
                </a:cubicBezTo>
                <a:cubicBezTo>
                  <a:pt x="9177" y="586"/>
                  <a:pt x="9709" y="135"/>
                  <a:pt x="8946" y="30"/>
                </a:cubicBezTo>
                <a:lnTo>
                  <a:pt x="4427" y="627"/>
                </a:lnTo>
                <a:lnTo>
                  <a:pt x="1963" y="767"/>
                </a:lnTo>
                <a:cubicBezTo>
                  <a:pt x="1300" y="961"/>
                  <a:pt x="1433" y="577"/>
                  <a:pt x="887" y="190"/>
                </a:cubicBezTo>
                <a:cubicBezTo>
                  <a:pt x="615" y="120"/>
                  <a:pt x="412" y="-76"/>
                  <a:pt x="330" y="30"/>
                </a:cubicBezTo>
                <a:cubicBezTo>
                  <a:pt x="248" y="100"/>
                  <a:pt x="180" y="346"/>
                  <a:pt x="153" y="662"/>
                </a:cubicBezTo>
                <a:cubicBezTo>
                  <a:pt x="-228" y="662"/>
                  <a:pt x="218" y="1516"/>
                  <a:pt x="259" y="1796"/>
                </a:cubicBezTo>
                <a:cubicBezTo>
                  <a:pt x="436" y="1938"/>
                  <a:pt x="477" y="2066"/>
                  <a:pt x="626" y="2563"/>
                </a:cubicBezTo>
                <a:cubicBezTo>
                  <a:pt x="775" y="3060"/>
                  <a:pt x="1061" y="4045"/>
                  <a:pt x="1155" y="4775"/>
                </a:cubicBezTo>
                <a:cubicBezTo>
                  <a:pt x="1304" y="5935"/>
                  <a:pt x="1409" y="6068"/>
                  <a:pt x="1190" y="6946"/>
                </a:cubicBezTo>
                <a:cubicBezTo>
                  <a:pt x="1449" y="7614"/>
                  <a:pt x="1153" y="8420"/>
                  <a:pt x="1597" y="8386"/>
                </a:cubicBezTo>
                <a:cubicBezTo>
                  <a:pt x="1679" y="8949"/>
                  <a:pt x="1540" y="9430"/>
                  <a:pt x="1704" y="988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C60FF-A04D-B70A-6794-63B258E59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79" t="63327" b="3843"/>
          <a:stretch/>
        </p:blipFill>
        <p:spPr>
          <a:xfrm>
            <a:off x="2325752" y="1737539"/>
            <a:ext cx="6669830" cy="404785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9D8D63-A260-99E1-E8B4-4E52143A0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December 31,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85730-9CDB-6658-DADF-A0462C6E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in California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D1AF5BBB-7978-1267-A34A-89C17DB89303}"/>
              </a:ext>
            </a:extLst>
          </p:cNvPr>
          <p:cNvSpPr>
            <a:spLocks/>
          </p:cNvSpPr>
          <p:nvPr/>
        </p:nvSpPr>
        <p:spPr bwMode="auto">
          <a:xfrm rot="252709">
            <a:off x="5373230" y="3570509"/>
            <a:ext cx="3104578" cy="1067569"/>
          </a:xfrm>
          <a:custGeom>
            <a:avLst/>
            <a:gdLst>
              <a:gd name="connsiteX0" fmla="*/ 1541 w 9848"/>
              <a:gd name="connsiteY0" fmla="*/ 9917 h 9917"/>
              <a:gd name="connsiteX1" fmla="*/ 8793 w 9848"/>
              <a:gd name="connsiteY1" fmla="*/ 7060 h 9917"/>
              <a:gd name="connsiteX2" fmla="*/ 9610 w 9848"/>
              <a:gd name="connsiteY2" fmla="*/ 6711 h 9917"/>
              <a:gd name="connsiteX3" fmla="*/ 9798 w 9848"/>
              <a:gd name="connsiteY3" fmla="*/ 5248 h 9917"/>
              <a:gd name="connsiteX4" fmla="*/ 9797 w 9848"/>
              <a:gd name="connsiteY4" fmla="*/ 3734 h 9917"/>
              <a:gd name="connsiteX5" fmla="*/ 9047 w 9848"/>
              <a:gd name="connsiteY5" fmla="*/ 3785 h 9917"/>
              <a:gd name="connsiteX6" fmla="*/ 9101 w 9848"/>
              <a:gd name="connsiteY6" fmla="*/ 2670 h 9917"/>
              <a:gd name="connsiteX7" fmla="*/ 9101 w 9848"/>
              <a:gd name="connsiteY7" fmla="*/ 1624 h 9917"/>
              <a:gd name="connsiteX8" fmla="*/ 8886 w 9848"/>
              <a:gd name="connsiteY8" fmla="*/ 1206 h 9917"/>
              <a:gd name="connsiteX9" fmla="*/ 8833 w 9848"/>
              <a:gd name="connsiteY9" fmla="*/ 22 h 9917"/>
              <a:gd name="connsiteX10" fmla="*/ 4382 w 9848"/>
              <a:gd name="connsiteY10" fmla="*/ 614 h 9917"/>
              <a:gd name="connsiteX11" fmla="*/ 1956 w 9848"/>
              <a:gd name="connsiteY11" fmla="*/ 753 h 9917"/>
              <a:gd name="connsiteX12" fmla="*/ 669 w 9848"/>
              <a:gd name="connsiteY12" fmla="*/ 300 h 9917"/>
              <a:gd name="connsiteX13" fmla="*/ 348 w 9848"/>
              <a:gd name="connsiteY13" fmla="*/ 22 h 9917"/>
              <a:gd name="connsiteX14" fmla="*/ 173 w 9848"/>
              <a:gd name="connsiteY14" fmla="*/ 649 h 9917"/>
              <a:gd name="connsiteX15" fmla="*/ 187 w 9848"/>
              <a:gd name="connsiteY15" fmla="*/ 1833 h 9917"/>
              <a:gd name="connsiteX16" fmla="*/ 616 w 9848"/>
              <a:gd name="connsiteY16" fmla="*/ 2774 h 9917"/>
              <a:gd name="connsiteX17" fmla="*/ 790 w 9848"/>
              <a:gd name="connsiteY17" fmla="*/ 3436 h 9917"/>
              <a:gd name="connsiteX18" fmla="*/ 978 w 9848"/>
              <a:gd name="connsiteY18" fmla="*/ 5387 h 9917"/>
              <a:gd name="connsiteX19" fmla="*/ 1058 w 9848"/>
              <a:gd name="connsiteY19" fmla="*/ 7060 h 9917"/>
              <a:gd name="connsiteX20" fmla="*/ 1527 w 9848"/>
              <a:gd name="connsiteY20" fmla="*/ 8488 h 9917"/>
              <a:gd name="connsiteX21" fmla="*/ 1541 w 9848"/>
              <a:gd name="connsiteY21" fmla="*/ 9917 h 9917"/>
              <a:gd name="connsiteX0" fmla="*/ 1564 w 10156"/>
              <a:gd name="connsiteY0" fmla="*/ 10000 h 10000"/>
              <a:gd name="connsiteX1" fmla="*/ 8928 w 10156"/>
              <a:gd name="connsiteY1" fmla="*/ 7119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186 w 10156"/>
              <a:gd name="connsiteY5" fmla="*/ 3817 h 10000"/>
              <a:gd name="connsiteX6" fmla="*/ 9240 w 10156"/>
              <a:gd name="connsiteY6" fmla="*/ 2692 h 10000"/>
              <a:gd name="connsiteX7" fmla="*/ 9240 w 10156"/>
              <a:gd name="connsiteY7" fmla="*/ 1638 h 10000"/>
              <a:gd name="connsiteX8" fmla="*/ 9022 w 10156"/>
              <a:gd name="connsiteY8" fmla="*/ 1216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992 w 10156"/>
              <a:gd name="connsiteY18" fmla="*/ 5432 h 10000"/>
              <a:gd name="connsiteX19" fmla="*/ 1073 w 10156"/>
              <a:gd name="connsiteY19" fmla="*/ 7119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186 w 10156"/>
              <a:gd name="connsiteY5" fmla="*/ 3817 h 10000"/>
              <a:gd name="connsiteX6" fmla="*/ 9240 w 10156"/>
              <a:gd name="connsiteY6" fmla="*/ 2692 h 10000"/>
              <a:gd name="connsiteX7" fmla="*/ 9240 w 10156"/>
              <a:gd name="connsiteY7" fmla="*/ 1638 h 10000"/>
              <a:gd name="connsiteX8" fmla="*/ 9022 w 10156"/>
              <a:gd name="connsiteY8" fmla="*/ 1216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992 w 10156"/>
              <a:gd name="connsiteY18" fmla="*/ 5432 h 10000"/>
              <a:gd name="connsiteX19" fmla="*/ 1073 w 10156"/>
              <a:gd name="connsiteY19" fmla="*/ 7119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240 w 10156"/>
              <a:gd name="connsiteY6" fmla="*/ 2692 h 10000"/>
              <a:gd name="connsiteX7" fmla="*/ 9240 w 10156"/>
              <a:gd name="connsiteY7" fmla="*/ 1638 h 10000"/>
              <a:gd name="connsiteX8" fmla="*/ 9022 w 10156"/>
              <a:gd name="connsiteY8" fmla="*/ 1216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992 w 10156"/>
              <a:gd name="connsiteY18" fmla="*/ 5432 h 10000"/>
              <a:gd name="connsiteX19" fmla="*/ 1073 w 10156"/>
              <a:gd name="connsiteY19" fmla="*/ 7119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240 w 10156"/>
              <a:gd name="connsiteY7" fmla="*/ 1638 h 10000"/>
              <a:gd name="connsiteX8" fmla="*/ 9022 w 10156"/>
              <a:gd name="connsiteY8" fmla="*/ 1216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992 w 10156"/>
              <a:gd name="connsiteY18" fmla="*/ 5432 h 10000"/>
              <a:gd name="connsiteX19" fmla="*/ 1073 w 10156"/>
              <a:gd name="connsiteY19" fmla="*/ 7119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240 w 10156"/>
              <a:gd name="connsiteY7" fmla="*/ 1638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992 w 10156"/>
              <a:gd name="connsiteY18" fmla="*/ 5432 h 10000"/>
              <a:gd name="connsiteX19" fmla="*/ 1073 w 10156"/>
              <a:gd name="connsiteY19" fmla="*/ 7119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402 w 10156"/>
              <a:gd name="connsiteY7" fmla="*/ 1759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992 w 10156"/>
              <a:gd name="connsiteY18" fmla="*/ 5432 h 10000"/>
              <a:gd name="connsiteX19" fmla="*/ 1073 w 10156"/>
              <a:gd name="connsiteY19" fmla="*/ 7119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402 w 10156"/>
              <a:gd name="connsiteY7" fmla="*/ 1759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1177 w 10156"/>
              <a:gd name="connsiteY18" fmla="*/ 4767 h 10000"/>
              <a:gd name="connsiteX19" fmla="*/ 1073 w 10156"/>
              <a:gd name="connsiteY19" fmla="*/ 7119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402 w 10156"/>
              <a:gd name="connsiteY7" fmla="*/ 1759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1177 w 10156"/>
              <a:gd name="connsiteY18" fmla="*/ 4767 h 10000"/>
              <a:gd name="connsiteX19" fmla="*/ 1212 w 10156"/>
              <a:gd name="connsiteY19" fmla="*/ 6938 h 10000"/>
              <a:gd name="connsiteX20" fmla="*/ 1550 w 10156"/>
              <a:gd name="connsiteY20" fmla="*/ 8559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402 w 10156"/>
              <a:gd name="connsiteY7" fmla="*/ 1759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1177 w 10156"/>
              <a:gd name="connsiteY18" fmla="*/ 4767 h 10000"/>
              <a:gd name="connsiteX19" fmla="*/ 1212 w 10156"/>
              <a:gd name="connsiteY19" fmla="*/ 6938 h 10000"/>
              <a:gd name="connsiteX20" fmla="*/ 1619 w 10156"/>
              <a:gd name="connsiteY20" fmla="*/ 8378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402 w 10156"/>
              <a:gd name="connsiteY7" fmla="*/ 1759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1177 w 10156"/>
              <a:gd name="connsiteY18" fmla="*/ 4767 h 10000"/>
              <a:gd name="connsiteX19" fmla="*/ 1212 w 10156"/>
              <a:gd name="connsiteY19" fmla="*/ 6938 h 10000"/>
              <a:gd name="connsiteX20" fmla="*/ 1619 w 10156"/>
              <a:gd name="connsiteY20" fmla="*/ 8378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402 w 10156"/>
              <a:gd name="connsiteY7" fmla="*/ 1759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25 w 10156"/>
              <a:gd name="connsiteY16" fmla="*/ 2797 h 10000"/>
              <a:gd name="connsiteX17" fmla="*/ 801 w 10156"/>
              <a:gd name="connsiteY17" fmla="*/ 3465 h 10000"/>
              <a:gd name="connsiteX18" fmla="*/ 1177 w 10156"/>
              <a:gd name="connsiteY18" fmla="*/ 4767 h 10000"/>
              <a:gd name="connsiteX19" fmla="*/ 1212 w 10156"/>
              <a:gd name="connsiteY19" fmla="*/ 6938 h 10000"/>
              <a:gd name="connsiteX20" fmla="*/ 1619 w 10156"/>
              <a:gd name="connsiteY20" fmla="*/ 8378 h 10000"/>
              <a:gd name="connsiteX21" fmla="*/ 1564 w 10156"/>
              <a:gd name="connsiteY21" fmla="*/ 10000 h 10000"/>
              <a:gd name="connsiteX0" fmla="*/ 1564 w 10156"/>
              <a:gd name="connsiteY0" fmla="*/ 10000 h 10000"/>
              <a:gd name="connsiteX1" fmla="*/ 9251 w 10156"/>
              <a:gd name="connsiteY1" fmla="*/ 6938 h 10000"/>
              <a:gd name="connsiteX2" fmla="*/ 9757 w 10156"/>
              <a:gd name="connsiteY2" fmla="*/ 6767 h 10000"/>
              <a:gd name="connsiteX3" fmla="*/ 10156 w 10156"/>
              <a:gd name="connsiteY3" fmla="*/ 5292 h 10000"/>
              <a:gd name="connsiteX4" fmla="*/ 9947 w 10156"/>
              <a:gd name="connsiteY4" fmla="*/ 3765 h 10000"/>
              <a:gd name="connsiteX5" fmla="*/ 9625 w 10156"/>
              <a:gd name="connsiteY5" fmla="*/ 3877 h 10000"/>
              <a:gd name="connsiteX6" fmla="*/ 9355 w 10156"/>
              <a:gd name="connsiteY6" fmla="*/ 2571 h 10000"/>
              <a:gd name="connsiteX7" fmla="*/ 9402 w 10156"/>
              <a:gd name="connsiteY7" fmla="*/ 1759 h 10000"/>
              <a:gd name="connsiteX8" fmla="*/ 9253 w 10156"/>
              <a:gd name="connsiteY8" fmla="*/ 1035 h 10000"/>
              <a:gd name="connsiteX9" fmla="*/ 8968 w 10156"/>
              <a:gd name="connsiteY9" fmla="*/ 22 h 10000"/>
              <a:gd name="connsiteX10" fmla="*/ 4449 w 10156"/>
              <a:gd name="connsiteY10" fmla="*/ 619 h 10000"/>
              <a:gd name="connsiteX11" fmla="*/ 1985 w 10156"/>
              <a:gd name="connsiteY11" fmla="*/ 759 h 10000"/>
              <a:gd name="connsiteX12" fmla="*/ 678 w 10156"/>
              <a:gd name="connsiteY12" fmla="*/ 303 h 10000"/>
              <a:gd name="connsiteX13" fmla="*/ 352 w 10156"/>
              <a:gd name="connsiteY13" fmla="*/ 22 h 10000"/>
              <a:gd name="connsiteX14" fmla="*/ 175 w 10156"/>
              <a:gd name="connsiteY14" fmla="*/ 654 h 10000"/>
              <a:gd name="connsiteX15" fmla="*/ 189 w 10156"/>
              <a:gd name="connsiteY15" fmla="*/ 1848 h 10000"/>
              <a:gd name="connsiteX16" fmla="*/ 648 w 10156"/>
              <a:gd name="connsiteY16" fmla="*/ 2555 h 10000"/>
              <a:gd name="connsiteX17" fmla="*/ 801 w 10156"/>
              <a:gd name="connsiteY17" fmla="*/ 3465 h 10000"/>
              <a:gd name="connsiteX18" fmla="*/ 1177 w 10156"/>
              <a:gd name="connsiteY18" fmla="*/ 4767 h 10000"/>
              <a:gd name="connsiteX19" fmla="*/ 1212 w 10156"/>
              <a:gd name="connsiteY19" fmla="*/ 6938 h 10000"/>
              <a:gd name="connsiteX20" fmla="*/ 1619 w 10156"/>
              <a:gd name="connsiteY20" fmla="*/ 8378 h 10000"/>
              <a:gd name="connsiteX21" fmla="*/ 1564 w 10156"/>
              <a:gd name="connsiteY21" fmla="*/ 10000 h 10000"/>
              <a:gd name="connsiteX0" fmla="*/ 1564 w 10156"/>
              <a:gd name="connsiteY0" fmla="*/ 10008 h 10008"/>
              <a:gd name="connsiteX1" fmla="*/ 9251 w 10156"/>
              <a:gd name="connsiteY1" fmla="*/ 6946 h 10008"/>
              <a:gd name="connsiteX2" fmla="*/ 9757 w 10156"/>
              <a:gd name="connsiteY2" fmla="*/ 6775 h 10008"/>
              <a:gd name="connsiteX3" fmla="*/ 10156 w 10156"/>
              <a:gd name="connsiteY3" fmla="*/ 5300 h 10008"/>
              <a:gd name="connsiteX4" fmla="*/ 9947 w 10156"/>
              <a:gd name="connsiteY4" fmla="*/ 3773 h 10008"/>
              <a:gd name="connsiteX5" fmla="*/ 9625 w 10156"/>
              <a:gd name="connsiteY5" fmla="*/ 3885 h 10008"/>
              <a:gd name="connsiteX6" fmla="*/ 9355 w 10156"/>
              <a:gd name="connsiteY6" fmla="*/ 2579 h 10008"/>
              <a:gd name="connsiteX7" fmla="*/ 9402 w 10156"/>
              <a:gd name="connsiteY7" fmla="*/ 1767 h 10008"/>
              <a:gd name="connsiteX8" fmla="*/ 9253 w 10156"/>
              <a:gd name="connsiteY8" fmla="*/ 1043 h 10008"/>
              <a:gd name="connsiteX9" fmla="*/ 8968 w 10156"/>
              <a:gd name="connsiteY9" fmla="*/ 30 h 10008"/>
              <a:gd name="connsiteX10" fmla="*/ 4449 w 10156"/>
              <a:gd name="connsiteY10" fmla="*/ 627 h 10008"/>
              <a:gd name="connsiteX11" fmla="*/ 1985 w 10156"/>
              <a:gd name="connsiteY11" fmla="*/ 767 h 10008"/>
              <a:gd name="connsiteX12" fmla="*/ 909 w 10156"/>
              <a:gd name="connsiteY12" fmla="*/ 190 h 10008"/>
              <a:gd name="connsiteX13" fmla="*/ 352 w 10156"/>
              <a:gd name="connsiteY13" fmla="*/ 30 h 10008"/>
              <a:gd name="connsiteX14" fmla="*/ 175 w 10156"/>
              <a:gd name="connsiteY14" fmla="*/ 662 h 10008"/>
              <a:gd name="connsiteX15" fmla="*/ 189 w 10156"/>
              <a:gd name="connsiteY15" fmla="*/ 1856 h 10008"/>
              <a:gd name="connsiteX16" fmla="*/ 648 w 10156"/>
              <a:gd name="connsiteY16" fmla="*/ 2563 h 10008"/>
              <a:gd name="connsiteX17" fmla="*/ 801 w 10156"/>
              <a:gd name="connsiteY17" fmla="*/ 3473 h 10008"/>
              <a:gd name="connsiteX18" fmla="*/ 1177 w 10156"/>
              <a:gd name="connsiteY18" fmla="*/ 4775 h 10008"/>
              <a:gd name="connsiteX19" fmla="*/ 1212 w 10156"/>
              <a:gd name="connsiteY19" fmla="*/ 6946 h 10008"/>
              <a:gd name="connsiteX20" fmla="*/ 1619 w 10156"/>
              <a:gd name="connsiteY20" fmla="*/ 8386 h 10008"/>
              <a:gd name="connsiteX21" fmla="*/ 1564 w 10156"/>
              <a:gd name="connsiteY21" fmla="*/ 10008 h 10008"/>
              <a:gd name="connsiteX0" fmla="*/ 1564 w 10156"/>
              <a:gd name="connsiteY0" fmla="*/ 10008 h 10008"/>
              <a:gd name="connsiteX1" fmla="*/ 9251 w 10156"/>
              <a:gd name="connsiteY1" fmla="*/ 6946 h 10008"/>
              <a:gd name="connsiteX2" fmla="*/ 9757 w 10156"/>
              <a:gd name="connsiteY2" fmla="*/ 6775 h 10008"/>
              <a:gd name="connsiteX3" fmla="*/ 10156 w 10156"/>
              <a:gd name="connsiteY3" fmla="*/ 5300 h 10008"/>
              <a:gd name="connsiteX4" fmla="*/ 9947 w 10156"/>
              <a:gd name="connsiteY4" fmla="*/ 3773 h 10008"/>
              <a:gd name="connsiteX5" fmla="*/ 9625 w 10156"/>
              <a:gd name="connsiteY5" fmla="*/ 3885 h 10008"/>
              <a:gd name="connsiteX6" fmla="*/ 9355 w 10156"/>
              <a:gd name="connsiteY6" fmla="*/ 2579 h 10008"/>
              <a:gd name="connsiteX7" fmla="*/ 9402 w 10156"/>
              <a:gd name="connsiteY7" fmla="*/ 1767 h 10008"/>
              <a:gd name="connsiteX8" fmla="*/ 9253 w 10156"/>
              <a:gd name="connsiteY8" fmla="*/ 1043 h 10008"/>
              <a:gd name="connsiteX9" fmla="*/ 8968 w 10156"/>
              <a:gd name="connsiteY9" fmla="*/ 30 h 10008"/>
              <a:gd name="connsiteX10" fmla="*/ 4449 w 10156"/>
              <a:gd name="connsiteY10" fmla="*/ 627 h 10008"/>
              <a:gd name="connsiteX11" fmla="*/ 1985 w 10156"/>
              <a:gd name="connsiteY11" fmla="*/ 767 h 10008"/>
              <a:gd name="connsiteX12" fmla="*/ 909 w 10156"/>
              <a:gd name="connsiteY12" fmla="*/ 190 h 10008"/>
              <a:gd name="connsiteX13" fmla="*/ 352 w 10156"/>
              <a:gd name="connsiteY13" fmla="*/ 30 h 10008"/>
              <a:gd name="connsiteX14" fmla="*/ 175 w 10156"/>
              <a:gd name="connsiteY14" fmla="*/ 662 h 10008"/>
              <a:gd name="connsiteX15" fmla="*/ 189 w 10156"/>
              <a:gd name="connsiteY15" fmla="*/ 1856 h 10008"/>
              <a:gd name="connsiteX16" fmla="*/ 648 w 10156"/>
              <a:gd name="connsiteY16" fmla="*/ 2563 h 10008"/>
              <a:gd name="connsiteX17" fmla="*/ 801 w 10156"/>
              <a:gd name="connsiteY17" fmla="*/ 3473 h 10008"/>
              <a:gd name="connsiteX18" fmla="*/ 1177 w 10156"/>
              <a:gd name="connsiteY18" fmla="*/ 4775 h 10008"/>
              <a:gd name="connsiteX19" fmla="*/ 1212 w 10156"/>
              <a:gd name="connsiteY19" fmla="*/ 6946 h 10008"/>
              <a:gd name="connsiteX20" fmla="*/ 1619 w 10156"/>
              <a:gd name="connsiteY20" fmla="*/ 8386 h 10008"/>
              <a:gd name="connsiteX21" fmla="*/ 1564 w 10156"/>
              <a:gd name="connsiteY21" fmla="*/ 10008 h 10008"/>
              <a:gd name="connsiteX0" fmla="*/ 1542 w 10134"/>
              <a:gd name="connsiteY0" fmla="*/ 10008 h 10008"/>
              <a:gd name="connsiteX1" fmla="*/ 9229 w 10134"/>
              <a:gd name="connsiteY1" fmla="*/ 6946 h 10008"/>
              <a:gd name="connsiteX2" fmla="*/ 9735 w 10134"/>
              <a:gd name="connsiteY2" fmla="*/ 6775 h 10008"/>
              <a:gd name="connsiteX3" fmla="*/ 10134 w 10134"/>
              <a:gd name="connsiteY3" fmla="*/ 5300 h 10008"/>
              <a:gd name="connsiteX4" fmla="*/ 9925 w 10134"/>
              <a:gd name="connsiteY4" fmla="*/ 3773 h 10008"/>
              <a:gd name="connsiteX5" fmla="*/ 9603 w 10134"/>
              <a:gd name="connsiteY5" fmla="*/ 3885 h 10008"/>
              <a:gd name="connsiteX6" fmla="*/ 9333 w 10134"/>
              <a:gd name="connsiteY6" fmla="*/ 2579 h 10008"/>
              <a:gd name="connsiteX7" fmla="*/ 9380 w 10134"/>
              <a:gd name="connsiteY7" fmla="*/ 1767 h 10008"/>
              <a:gd name="connsiteX8" fmla="*/ 9231 w 10134"/>
              <a:gd name="connsiteY8" fmla="*/ 1043 h 10008"/>
              <a:gd name="connsiteX9" fmla="*/ 8946 w 10134"/>
              <a:gd name="connsiteY9" fmla="*/ 30 h 10008"/>
              <a:gd name="connsiteX10" fmla="*/ 4427 w 10134"/>
              <a:gd name="connsiteY10" fmla="*/ 627 h 10008"/>
              <a:gd name="connsiteX11" fmla="*/ 1963 w 10134"/>
              <a:gd name="connsiteY11" fmla="*/ 767 h 10008"/>
              <a:gd name="connsiteX12" fmla="*/ 887 w 10134"/>
              <a:gd name="connsiteY12" fmla="*/ 190 h 10008"/>
              <a:gd name="connsiteX13" fmla="*/ 330 w 10134"/>
              <a:gd name="connsiteY13" fmla="*/ 30 h 10008"/>
              <a:gd name="connsiteX14" fmla="*/ 153 w 10134"/>
              <a:gd name="connsiteY14" fmla="*/ 662 h 10008"/>
              <a:gd name="connsiteX15" fmla="*/ 259 w 10134"/>
              <a:gd name="connsiteY15" fmla="*/ 1796 h 10008"/>
              <a:gd name="connsiteX16" fmla="*/ 626 w 10134"/>
              <a:gd name="connsiteY16" fmla="*/ 2563 h 10008"/>
              <a:gd name="connsiteX17" fmla="*/ 779 w 10134"/>
              <a:gd name="connsiteY17" fmla="*/ 3473 h 10008"/>
              <a:gd name="connsiteX18" fmla="*/ 1155 w 10134"/>
              <a:gd name="connsiteY18" fmla="*/ 4775 h 10008"/>
              <a:gd name="connsiteX19" fmla="*/ 1190 w 10134"/>
              <a:gd name="connsiteY19" fmla="*/ 6946 h 10008"/>
              <a:gd name="connsiteX20" fmla="*/ 1597 w 10134"/>
              <a:gd name="connsiteY20" fmla="*/ 8386 h 10008"/>
              <a:gd name="connsiteX21" fmla="*/ 1542 w 10134"/>
              <a:gd name="connsiteY21" fmla="*/ 10008 h 10008"/>
              <a:gd name="connsiteX0" fmla="*/ 1542 w 10134"/>
              <a:gd name="connsiteY0" fmla="*/ 10008 h 10008"/>
              <a:gd name="connsiteX1" fmla="*/ 9229 w 10134"/>
              <a:gd name="connsiteY1" fmla="*/ 6946 h 10008"/>
              <a:gd name="connsiteX2" fmla="*/ 9735 w 10134"/>
              <a:gd name="connsiteY2" fmla="*/ 6775 h 10008"/>
              <a:gd name="connsiteX3" fmla="*/ 10134 w 10134"/>
              <a:gd name="connsiteY3" fmla="*/ 5300 h 10008"/>
              <a:gd name="connsiteX4" fmla="*/ 9925 w 10134"/>
              <a:gd name="connsiteY4" fmla="*/ 3773 h 10008"/>
              <a:gd name="connsiteX5" fmla="*/ 9603 w 10134"/>
              <a:gd name="connsiteY5" fmla="*/ 3885 h 10008"/>
              <a:gd name="connsiteX6" fmla="*/ 9333 w 10134"/>
              <a:gd name="connsiteY6" fmla="*/ 2579 h 10008"/>
              <a:gd name="connsiteX7" fmla="*/ 9380 w 10134"/>
              <a:gd name="connsiteY7" fmla="*/ 1767 h 10008"/>
              <a:gd name="connsiteX8" fmla="*/ 9231 w 10134"/>
              <a:gd name="connsiteY8" fmla="*/ 1043 h 10008"/>
              <a:gd name="connsiteX9" fmla="*/ 8946 w 10134"/>
              <a:gd name="connsiteY9" fmla="*/ 30 h 10008"/>
              <a:gd name="connsiteX10" fmla="*/ 4427 w 10134"/>
              <a:gd name="connsiteY10" fmla="*/ 627 h 10008"/>
              <a:gd name="connsiteX11" fmla="*/ 1963 w 10134"/>
              <a:gd name="connsiteY11" fmla="*/ 767 h 10008"/>
              <a:gd name="connsiteX12" fmla="*/ 887 w 10134"/>
              <a:gd name="connsiteY12" fmla="*/ 190 h 10008"/>
              <a:gd name="connsiteX13" fmla="*/ 330 w 10134"/>
              <a:gd name="connsiteY13" fmla="*/ 30 h 10008"/>
              <a:gd name="connsiteX14" fmla="*/ 153 w 10134"/>
              <a:gd name="connsiteY14" fmla="*/ 662 h 10008"/>
              <a:gd name="connsiteX15" fmla="*/ 259 w 10134"/>
              <a:gd name="connsiteY15" fmla="*/ 1796 h 10008"/>
              <a:gd name="connsiteX16" fmla="*/ 626 w 10134"/>
              <a:gd name="connsiteY16" fmla="*/ 2563 h 10008"/>
              <a:gd name="connsiteX17" fmla="*/ 387 w 10134"/>
              <a:gd name="connsiteY17" fmla="*/ 4259 h 10008"/>
              <a:gd name="connsiteX18" fmla="*/ 1155 w 10134"/>
              <a:gd name="connsiteY18" fmla="*/ 4775 h 10008"/>
              <a:gd name="connsiteX19" fmla="*/ 1190 w 10134"/>
              <a:gd name="connsiteY19" fmla="*/ 6946 h 10008"/>
              <a:gd name="connsiteX20" fmla="*/ 1597 w 10134"/>
              <a:gd name="connsiteY20" fmla="*/ 8386 h 10008"/>
              <a:gd name="connsiteX21" fmla="*/ 1542 w 10134"/>
              <a:gd name="connsiteY21" fmla="*/ 10008 h 10008"/>
              <a:gd name="connsiteX0" fmla="*/ 1542 w 10134"/>
              <a:gd name="connsiteY0" fmla="*/ 10008 h 10008"/>
              <a:gd name="connsiteX1" fmla="*/ 9229 w 10134"/>
              <a:gd name="connsiteY1" fmla="*/ 6946 h 10008"/>
              <a:gd name="connsiteX2" fmla="*/ 9735 w 10134"/>
              <a:gd name="connsiteY2" fmla="*/ 6775 h 10008"/>
              <a:gd name="connsiteX3" fmla="*/ 10134 w 10134"/>
              <a:gd name="connsiteY3" fmla="*/ 5300 h 10008"/>
              <a:gd name="connsiteX4" fmla="*/ 9925 w 10134"/>
              <a:gd name="connsiteY4" fmla="*/ 3773 h 10008"/>
              <a:gd name="connsiteX5" fmla="*/ 9603 w 10134"/>
              <a:gd name="connsiteY5" fmla="*/ 3885 h 10008"/>
              <a:gd name="connsiteX6" fmla="*/ 9333 w 10134"/>
              <a:gd name="connsiteY6" fmla="*/ 2579 h 10008"/>
              <a:gd name="connsiteX7" fmla="*/ 9380 w 10134"/>
              <a:gd name="connsiteY7" fmla="*/ 1767 h 10008"/>
              <a:gd name="connsiteX8" fmla="*/ 9231 w 10134"/>
              <a:gd name="connsiteY8" fmla="*/ 1043 h 10008"/>
              <a:gd name="connsiteX9" fmla="*/ 8946 w 10134"/>
              <a:gd name="connsiteY9" fmla="*/ 30 h 10008"/>
              <a:gd name="connsiteX10" fmla="*/ 4427 w 10134"/>
              <a:gd name="connsiteY10" fmla="*/ 627 h 10008"/>
              <a:gd name="connsiteX11" fmla="*/ 1963 w 10134"/>
              <a:gd name="connsiteY11" fmla="*/ 767 h 10008"/>
              <a:gd name="connsiteX12" fmla="*/ 887 w 10134"/>
              <a:gd name="connsiteY12" fmla="*/ 190 h 10008"/>
              <a:gd name="connsiteX13" fmla="*/ 330 w 10134"/>
              <a:gd name="connsiteY13" fmla="*/ 30 h 10008"/>
              <a:gd name="connsiteX14" fmla="*/ 153 w 10134"/>
              <a:gd name="connsiteY14" fmla="*/ 662 h 10008"/>
              <a:gd name="connsiteX15" fmla="*/ 259 w 10134"/>
              <a:gd name="connsiteY15" fmla="*/ 1796 h 10008"/>
              <a:gd name="connsiteX16" fmla="*/ 626 w 10134"/>
              <a:gd name="connsiteY16" fmla="*/ 2563 h 10008"/>
              <a:gd name="connsiteX17" fmla="*/ 1155 w 10134"/>
              <a:gd name="connsiteY17" fmla="*/ 4775 h 10008"/>
              <a:gd name="connsiteX18" fmla="*/ 1190 w 10134"/>
              <a:gd name="connsiteY18" fmla="*/ 6946 h 10008"/>
              <a:gd name="connsiteX19" fmla="*/ 1597 w 10134"/>
              <a:gd name="connsiteY19" fmla="*/ 8386 h 10008"/>
              <a:gd name="connsiteX20" fmla="*/ 1542 w 10134"/>
              <a:gd name="connsiteY20" fmla="*/ 10008 h 10008"/>
              <a:gd name="connsiteX0" fmla="*/ 1704 w 10134"/>
              <a:gd name="connsiteY0" fmla="*/ 9887 h 9887"/>
              <a:gd name="connsiteX1" fmla="*/ 9229 w 10134"/>
              <a:gd name="connsiteY1" fmla="*/ 6946 h 9887"/>
              <a:gd name="connsiteX2" fmla="*/ 9735 w 10134"/>
              <a:gd name="connsiteY2" fmla="*/ 6775 h 9887"/>
              <a:gd name="connsiteX3" fmla="*/ 10134 w 10134"/>
              <a:gd name="connsiteY3" fmla="*/ 5300 h 9887"/>
              <a:gd name="connsiteX4" fmla="*/ 9925 w 10134"/>
              <a:gd name="connsiteY4" fmla="*/ 3773 h 9887"/>
              <a:gd name="connsiteX5" fmla="*/ 9603 w 10134"/>
              <a:gd name="connsiteY5" fmla="*/ 3885 h 9887"/>
              <a:gd name="connsiteX6" fmla="*/ 9333 w 10134"/>
              <a:gd name="connsiteY6" fmla="*/ 2579 h 9887"/>
              <a:gd name="connsiteX7" fmla="*/ 9380 w 10134"/>
              <a:gd name="connsiteY7" fmla="*/ 1767 h 9887"/>
              <a:gd name="connsiteX8" fmla="*/ 9231 w 10134"/>
              <a:gd name="connsiteY8" fmla="*/ 1043 h 9887"/>
              <a:gd name="connsiteX9" fmla="*/ 8946 w 10134"/>
              <a:gd name="connsiteY9" fmla="*/ 30 h 9887"/>
              <a:gd name="connsiteX10" fmla="*/ 4427 w 10134"/>
              <a:gd name="connsiteY10" fmla="*/ 627 h 9887"/>
              <a:gd name="connsiteX11" fmla="*/ 1963 w 10134"/>
              <a:gd name="connsiteY11" fmla="*/ 767 h 9887"/>
              <a:gd name="connsiteX12" fmla="*/ 887 w 10134"/>
              <a:gd name="connsiteY12" fmla="*/ 190 h 9887"/>
              <a:gd name="connsiteX13" fmla="*/ 330 w 10134"/>
              <a:gd name="connsiteY13" fmla="*/ 30 h 9887"/>
              <a:gd name="connsiteX14" fmla="*/ 153 w 10134"/>
              <a:gd name="connsiteY14" fmla="*/ 662 h 9887"/>
              <a:gd name="connsiteX15" fmla="*/ 259 w 10134"/>
              <a:gd name="connsiteY15" fmla="*/ 1796 h 9887"/>
              <a:gd name="connsiteX16" fmla="*/ 626 w 10134"/>
              <a:gd name="connsiteY16" fmla="*/ 2563 h 9887"/>
              <a:gd name="connsiteX17" fmla="*/ 1155 w 10134"/>
              <a:gd name="connsiteY17" fmla="*/ 4775 h 9887"/>
              <a:gd name="connsiteX18" fmla="*/ 1190 w 10134"/>
              <a:gd name="connsiteY18" fmla="*/ 6946 h 9887"/>
              <a:gd name="connsiteX19" fmla="*/ 1597 w 10134"/>
              <a:gd name="connsiteY19" fmla="*/ 8386 h 9887"/>
              <a:gd name="connsiteX20" fmla="*/ 1704 w 10134"/>
              <a:gd name="connsiteY20" fmla="*/ 9887 h 9887"/>
              <a:gd name="connsiteX0" fmla="*/ 1681 w 10000"/>
              <a:gd name="connsiteY0" fmla="*/ 12092 h 12092"/>
              <a:gd name="connsiteX1" fmla="*/ 9107 w 10000"/>
              <a:gd name="connsiteY1" fmla="*/ 9117 h 12092"/>
              <a:gd name="connsiteX2" fmla="*/ 9606 w 10000"/>
              <a:gd name="connsiteY2" fmla="*/ 8944 h 12092"/>
              <a:gd name="connsiteX3" fmla="*/ 10000 w 10000"/>
              <a:gd name="connsiteY3" fmla="*/ 7453 h 12092"/>
              <a:gd name="connsiteX4" fmla="*/ 9794 w 10000"/>
              <a:gd name="connsiteY4" fmla="*/ 5908 h 12092"/>
              <a:gd name="connsiteX5" fmla="*/ 9476 w 10000"/>
              <a:gd name="connsiteY5" fmla="*/ 6021 h 12092"/>
              <a:gd name="connsiteX6" fmla="*/ 9210 w 10000"/>
              <a:gd name="connsiteY6" fmla="*/ 4700 h 12092"/>
              <a:gd name="connsiteX7" fmla="*/ 9256 w 10000"/>
              <a:gd name="connsiteY7" fmla="*/ 3879 h 12092"/>
              <a:gd name="connsiteX8" fmla="*/ 9109 w 10000"/>
              <a:gd name="connsiteY8" fmla="*/ 3147 h 12092"/>
              <a:gd name="connsiteX9" fmla="*/ 9091 w 10000"/>
              <a:gd name="connsiteY9" fmla="*/ 0 h 12092"/>
              <a:gd name="connsiteX10" fmla="*/ 4368 w 10000"/>
              <a:gd name="connsiteY10" fmla="*/ 2726 h 12092"/>
              <a:gd name="connsiteX11" fmla="*/ 1937 w 10000"/>
              <a:gd name="connsiteY11" fmla="*/ 2868 h 12092"/>
              <a:gd name="connsiteX12" fmla="*/ 875 w 10000"/>
              <a:gd name="connsiteY12" fmla="*/ 2284 h 12092"/>
              <a:gd name="connsiteX13" fmla="*/ 326 w 10000"/>
              <a:gd name="connsiteY13" fmla="*/ 2122 h 12092"/>
              <a:gd name="connsiteX14" fmla="*/ 151 w 10000"/>
              <a:gd name="connsiteY14" fmla="*/ 2762 h 12092"/>
              <a:gd name="connsiteX15" fmla="*/ 256 w 10000"/>
              <a:gd name="connsiteY15" fmla="*/ 3909 h 12092"/>
              <a:gd name="connsiteX16" fmla="*/ 618 w 10000"/>
              <a:gd name="connsiteY16" fmla="*/ 4684 h 12092"/>
              <a:gd name="connsiteX17" fmla="*/ 1140 w 10000"/>
              <a:gd name="connsiteY17" fmla="*/ 6922 h 12092"/>
              <a:gd name="connsiteX18" fmla="*/ 1174 w 10000"/>
              <a:gd name="connsiteY18" fmla="*/ 9117 h 12092"/>
              <a:gd name="connsiteX19" fmla="*/ 1576 w 10000"/>
              <a:gd name="connsiteY19" fmla="*/ 10574 h 12092"/>
              <a:gd name="connsiteX20" fmla="*/ 1681 w 10000"/>
              <a:gd name="connsiteY20" fmla="*/ 12092 h 12092"/>
              <a:gd name="connsiteX0" fmla="*/ 1681 w 10000"/>
              <a:gd name="connsiteY0" fmla="*/ 12092 h 12092"/>
              <a:gd name="connsiteX1" fmla="*/ 9107 w 10000"/>
              <a:gd name="connsiteY1" fmla="*/ 9117 h 12092"/>
              <a:gd name="connsiteX2" fmla="*/ 9606 w 10000"/>
              <a:gd name="connsiteY2" fmla="*/ 8944 h 12092"/>
              <a:gd name="connsiteX3" fmla="*/ 10000 w 10000"/>
              <a:gd name="connsiteY3" fmla="*/ 7453 h 12092"/>
              <a:gd name="connsiteX4" fmla="*/ 9794 w 10000"/>
              <a:gd name="connsiteY4" fmla="*/ 5908 h 12092"/>
              <a:gd name="connsiteX5" fmla="*/ 9476 w 10000"/>
              <a:gd name="connsiteY5" fmla="*/ 6021 h 12092"/>
              <a:gd name="connsiteX6" fmla="*/ 9210 w 10000"/>
              <a:gd name="connsiteY6" fmla="*/ 4700 h 12092"/>
              <a:gd name="connsiteX7" fmla="*/ 9256 w 10000"/>
              <a:gd name="connsiteY7" fmla="*/ 3879 h 12092"/>
              <a:gd name="connsiteX8" fmla="*/ 9158 w 10000"/>
              <a:gd name="connsiteY8" fmla="*/ 1901 h 12092"/>
              <a:gd name="connsiteX9" fmla="*/ 9091 w 10000"/>
              <a:gd name="connsiteY9" fmla="*/ 0 h 12092"/>
              <a:gd name="connsiteX10" fmla="*/ 4368 w 10000"/>
              <a:gd name="connsiteY10" fmla="*/ 2726 h 12092"/>
              <a:gd name="connsiteX11" fmla="*/ 1937 w 10000"/>
              <a:gd name="connsiteY11" fmla="*/ 2868 h 12092"/>
              <a:gd name="connsiteX12" fmla="*/ 875 w 10000"/>
              <a:gd name="connsiteY12" fmla="*/ 2284 h 12092"/>
              <a:gd name="connsiteX13" fmla="*/ 326 w 10000"/>
              <a:gd name="connsiteY13" fmla="*/ 2122 h 12092"/>
              <a:gd name="connsiteX14" fmla="*/ 151 w 10000"/>
              <a:gd name="connsiteY14" fmla="*/ 2762 h 12092"/>
              <a:gd name="connsiteX15" fmla="*/ 256 w 10000"/>
              <a:gd name="connsiteY15" fmla="*/ 3909 h 12092"/>
              <a:gd name="connsiteX16" fmla="*/ 618 w 10000"/>
              <a:gd name="connsiteY16" fmla="*/ 4684 h 12092"/>
              <a:gd name="connsiteX17" fmla="*/ 1140 w 10000"/>
              <a:gd name="connsiteY17" fmla="*/ 6922 h 12092"/>
              <a:gd name="connsiteX18" fmla="*/ 1174 w 10000"/>
              <a:gd name="connsiteY18" fmla="*/ 9117 h 12092"/>
              <a:gd name="connsiteX19" fmla="*/ 1576 w 10000"/>
              <a:gd name="connsiteY19" fmla="*/ 10574 h 12092"/>
              <a:gd name="connsiteX20" fmla="*/ 1681 w 10000"/>
              <a:gd name="connsiteY20" fmla="*/ 12092 h 12092"/>
              <a:gd name="connsiteX0" fmla="*/ 1681 w 10000"/>
              <a:gd name="connsiteY0" fmla="*/ 12092 h 12092"/>
              <a:gd name="connsiteX1" fmla="*/ 9107 w 10000"/>
              <a:gd name="connsiteY1" fmla="*/ 9117 h 12092"/>
              <a:gd name="connsiteX2" fmla="*/ 9606 w 10000"/>
              <a:gd name="connsiteY2" fmla="*/ 8944 h 12092"/>
              <a:gd name="connsiteX3" fmla="*/ 10000 w 10000"/>
              <a:gd name="connsiteY3" fmla="*/ 7453 h 12092"/>
              <a:gd name="connsiteX4" fmla="*/ 9794 w 10000"/>
              <a:gd name="connsiteY4" fmla="*/ 5908 h 12092"/>
              <a:gd name="connsiteX5" fmla="*/ 9476 w 10000"/>
              <a:gd name="connsiteY5" fmla="*/ 6021 h 12092"/>
              <a:gd name="connsiteX6" fmla="*/ 9210 w 10000"/>
              <a:gd name="connsiteY6" fmla="*/ 4700 h 12092"/>
              <a:gd name="connsiteX7" fmla="*/ 9158 w 10000"/>
              <a:gd name="connsiteY7" fmla="*/ 1901 h 12092"/>
              <a:gd name="connsiteX8" fmla="*/ 9091 w 10000"/>
              <a:gd name="connsiteY8" fmla="*/ 0 h 12092"/>
              <a:gd name="connsiteX9" fmla="*/ 4368 w 10000"/>
              <a:gd name="connsiteY9" fmla="*/ 2726 h 12092"/>
              <a:gd name="connsiteX10" fmla="*/ 1937 w 10000"/>
              <a:gd name="connsiteY10" fmla="*/ 2868 h 12092"/>
              <a:gd name="connsiteX11" fmla="*/ 875 w 10000"/>
              <a:gd name="connsiteY11" fmla="*/ 2284 h 12092"/>
              <a:gd name="connsiteX12" fmla="*/ 326 w 10000"/>
              <a:gd name="connsiteY12" fmla="*/ 2122 h 12092"/>
              <a:gd name="connsiteX13" fmla="*/ 151 w 10000"/>
              <a:gd name="connsiteY13" fmla="*/ 2762 h 12092"/>
              <a:gd name="connsiteX14" fmla="*/ 256 w 10000"/>
              <a:gd name="connsiteY14" fmla="*/ 3909 h 12092"/>
              <a:gd name="connsiteX15" fmla="*/ 618 w 10000"/>
              <a:gd name="connsiteY15" fmla="*/ 4684 h 12092"/>
              <a:gd name="connsiteX16" fmla="*/ 1140 w 10000"/>
              <a:gd name="connsiteY16" fmla="*/ 6922 h 12092"/>
              <a:gd name="connsiteX17" fmla="*/ 1174 w 10000"/>
              <a:gd name="connsiteY17" fmla="*/ 9117 h 12092"/>
              <a:gd name="connsiteX18" fmla="*/ 1576 w 10000"/>
              <a:gd name="connsiteY18" fmla="*/ 10574 h 12092"/>
              <a:gd name="connsiteX19" fmla="*/ 1681 w 10000"/>
              <a:gd name="connsiteY19" fmla="*/ 12092 h 12092"/>
              <a:gd name="connsiteX0" fmla="*/ 1681 w 10000"/>
              <a:gd name="connsiteY0" fmla="*/ 12092 h 12092"/>
              <a:gd name="connsiteX1" fmla="*/ 9107 w 10000"/>
              <a:gd name="connsiteY1" fmla="*/ 9117 h 12092"/>
              <a:gd name="connsiteX2" fmla="*/ 9606 w 10000"/>
              <a:gd name="connsiteY2" fmla="*/ 8944 h 12092"/>
              <a:gd name="connsiteX3" fmla="*/ 10000 w 10000"/>
              <a:gd name="connsiteY3" fmla="*/ 7453 h 12092"/>
              <a:gd name="connsiteX4" fmla="*/ 9794 w 10000"/>
              <a:gd name="connsiteY4" fmla="*/ 5908 h 12092"/>
              <a:gd name="connsiteX5" fmla="*/ 9476 w 10000"/>
              <a:gd name="connsiteY5" fmla="*/ 6021 h 12092"/>
              <a:gd name="connsiteX6" fmla="*/ 9158 w 10000"/>
              <a:gd name="connsiteY6" fmla="*/ 1901 h 12092"/>
              <a:gd name="connsiteX7" fmla="*/ 9091 w 10000"/>
              <a:gd name="connsiteY7" fmla="*/ 0 h 12092"/>
              <a:gd name="connsiteX8" fmla="*/ 4368 w 10000"/>
              <a:gd name="connsiteY8" fmla="*/ 2726 h 12092"/>
              <a:gd name="connsiteX9" fmla="*/ 1937 w 10000"/>
              <a:gd name="connsiteY9" fmla="*/ 2868 h 12092"/>
              <a:gd name="connsiteX10" fmla="*/ 875 w 10000"/>
              <a:gd name="connsiteY10" fmla="*/ 2284 h 12092"/>
              <a:gd name="connsiteX11" fmla="*/ 326 w 10000"/>
              <a:gd name="connsiteY11" fmla="*/ 2122 h 12092"/>
              <a:gd name="connsiteX12" fmla="*/ 151 w 10000"/>
              <a:gd name="connsiteY12" fmla="*/ 2762 h 12092"/>
              <a:gd name="connsiteX13" fmla="*/ 256 w 10000"/>
              <a:gd name="connsiteY13" fmla="*/ 3909 h 12092"/>
              <a:gd name="connsiteX14" fmla="*/ 618 w 10000"/>
              <a:gd name="connsiteY14" fmla="*/ 4684 h 12092"/>
              <a:gd name="connsiteX15" fmla="*/ 1140 w 10000"/>
              <a:gd name="connsiteY15" fmla="*/ 6922 h 12092"/>
              <a:gd name="connsiteX16" fmla="*/ 1174 w 10000"/>
              <a:gd name="connsiteY16" fmla="*/ 9117 h 12092"/>
              <a:gd name="connsiteX17" fmla="*/ 1576 w 10000"/>
              <a:gd name="connsiteY17" fmla="*/ 10574 h 12092"/>
              <a:gd name="connsiteX18" fmla="*/ 1681 w 10000"/>
              <a:gd name="connsiteY18" fmla="*/ 12092 h 12092"/>
              <a:gd name="connsiteX0" fmla="*/ 1681 w 10000"/>
              <a:gd name="connsiteY0" fmla="*/ 12092 h 12092"/>
              <a:gd name="connsiteX1" fmla="*/ 9107 w 10000"/>
              <a:gd name="connsiteY1" fmla="*/ 9117 h 12092"/>
              <a:gd name="connsiteX2" fmla="*/ 9606 w 10000"/>
              <a:gd name="connsiteY2" fmla="*/ 8944 h 12092"/>
              <a:gd name="connsiteX3" fmla="*/ 10000 w 10000"/>
              <a:gd name="connsiteY3" fmla="*/ 7453 h 12092"/>
              <a:gd name="connsiteX4" fmla="*/ 9794 w 10000"/>
              <a:gd name="connsiteY4" fmla="*/ 5908 h 12092"/>
              <a:gd name="connsiteX5" fmla="*/ 9158 w 10000"/>
              <a:gd name="connsiteY5" fmla="*/ 1901 h 12092"/>
              <a:gd name="connsiteX6" fmla="*/ 9091 w 10000"/>
              <a:gd name="connsiteY6" fmla="*/ 0 h 12092"/>
              <a:gd name="connsiteX7" fmla="*/ 4368 w 10000"/>
              <a:gd name="connsiteY7" fmla="*/ 2726 h 12092"/>
              <a:gd name="connsiteX8" fmla="*/ 1937 w 10000"/>
              <a:gd name="connsiteY8" fmla="*/ 2868 h 12092"/>
              <a:gd name="connsiteX9" fmla="*/ 875 w 10000"/>
              <a:gd name="connsiteY9" fmla="*/ 2284 h 12092"/>
              <a:gd name="connsiteX10" fmla="*/ 326 w 10000"/>
              <a:gd name="connsiteY10" fmla="*/ 2122 h 12092"/>
              <a:gd name="connsiteX11" fmla="*/ 151 w 10000"/>
              <a:gd name="connsiteY11" fmla="*/ 2762 h 12092"/>
              <a:gd name="connsiteX12" fmla="*/ 256 w 10000"/>
              <a:gd name="connsiteY12" fmla="*/ 3909 h 12092"/>
              <a:gd name="connsiteX13" fmla="*/ 618 w 10000"/>
              <a:gd name="connsiteY13" fmla="*/ 4684 h 12092"/>
              <a:gd name="connsiteX14" fmla="*/ 1140 w 10000"/>
              <a:gd name="connsiteY14" fmla="*/ 6922 h 12092"/>
              <a:gd name="connsiteX15" fmla="*/ 1174 w 10000"/>
              <a:gd name="connsiteY15" fmla="*/ 9117 h 12092"/>
              <a:gd name="connsiteX16" fmla="*/ 1576 w 10000"/>
              <a:gd name="connsiteY16" fmla="*/ 10574 h 12092"/>
              <a:gd name="connsiteX17" fmla="*/ 1681 w 10000"/>
              <a:gd name="connsiteY17" fmla="*/ 12092 h 12092"/>
              <a:gd name="connsiteX0" fmla="*/ 1681 w 10000"/>
              <a:gd name="connsiteY0" fmla="*/ 12092 h 12092"/>
              <a:gd name="connsiteX1" fmla="*/ 9107 w 10000"/>
              <a:gd name="connsiteY1" fmla="*/ 9117 h 12092"/>
              <a:gd name="connsiteX2" fmla="*/ 9606 w 10000"/>
              <a:gd name="connsiteY2" fmla="*/ 8944 h 12092"/>
              <a:gd name="connsiteX3" fmla="*/ 10000 w 10000"/>
              <a:gd name="connsiteY3" fmla="*/ 7453 h 12092"/>
              <a:gd name="connsiteX4" fmla="*/ 9460 w 10000"/>
              <a:gd name="connsiteY4" fmla="*/ 4169 h 12092"/>
              <a:gd name="connsiteX5" fmla="*/ 9158 w 10000"/>
              <a:gd name="connsiteY5" fmla="*/ 1901 h 12092"/>
              <a:gd name="connsiteX6" fmla="*/ 9091 w 10000"/>
              <a:gd name="connsiteY6" fmla="*/ 0 h 12092"/>
              <a:gd name="connsiteX7" fmla="*/ 4368 w 10000"/>
              <a:gd name="connsiteY7" fmla="*/ 2726 h 12092"/>
              <a:gd name="connsiteX8" fmla="*/ 1937 w 10000"/>
              <a:gd name="connsiteY8" fmla="*/ 2868 h 12092"/>
              <a:gd name="connsiteX9" fmla="*/ 875 w 10000"/>
              <a:gd name="connsiteY9" fmla="*/ 2284 h 12092"/>
              <a:gd name="connsiteX10" fmla="*/ 326 w 10000"/>
              <a:gd name="connsiteY10" fmla="*/ 2122 h 12092"/>
              <a:gd name="connsiteX11" fmla="*/ 151 w 10000"/>
              <a:gd name="connsiteY11" fmla="*/ 2762 h 12092"/>
              <a:gd name="connsiteX12" fmla="*/ 256 w 10000"/>
              <a:gd name="connsiteY12" fmla="*/ 3909 h 12092"/>
              <a:gd name="connsiteX13" fmla="*/ 618 w 10000"/>
              <a:gd name="connsiteY13" fmla="*/ 4684 h 12092"/>
              <a:gd name="connsiteX14" fmla="*/ 1140 w 10000"/>
              <a:gd name="connsiteY14" fmla="*/ 6922 h 12092"/>
              <a:gd name="connsiteX15" fmla="*/ 1174 w 10000"/>
              <a:gd name="connsiteY15" fmla="*/ 9117 h 12092"/>
              <a:gd name="connsiteX16" fmla="*/ 1576 w 10000"/>
              <a:gd name="connsiteY16" fmla="*/ 10574 h 12092"/>
              <a:gd name="connsiteX17" fmla="*/ 1681 w 10000"/>
              <a:gd name="connsiteY17" fmla="*/ 12092 h 12092"/>
              <a:gd name="connsiteX0" fmla="*/ 1681 w 9764"/>
              <a:gd name="connsiteY0" fmla="*/ 12092 h 12092"/>
              <a:gd name="connsiteX1" fmla="*/ 9107 w 9764"/>
              <a:gd name="connsiteY1" fmla="*/ 9117 h 12092"/>
              <a:gd name="connsiteX2" fmla="*/ 9606 w 9764"/>
              <a:gd name="connsiteY2" fmla="*/ 8944 h 12092"/>
              <a:gd name="connsiteX3" fmla="*/ 9764 w 9764"/>
              <a:gd name="connsiteY3" fmla="*/ 6782 h 12092"/>
              <a:gd name="connsiteX4" fmla="*/ 9460 w 9764"/>
              <a:gd name="connsiteY4" fmla="*/ 4169 h 12092"/>
              <a:gd name="connsiteX5" fmla="*/ 9158 w 9764"/>
              <a:gd name="connsiteY5" fmla="*/ 1901 h 12092"/>
              <a:gd name="connsiteX6" fmla="*/ 9091 w 9764"/>
              <a:gd name="connsiteY6" fmla="*/ 0 h 12092"/>
              <a:gd name="connsiteX7" fmla="*/ 4368 w 9764"/>
              <a:gd name="connsiteY7" fmla="*/ 2726 h 12092"/>
              <a:gd name="connsiteX8" fmla="*/ 1937 w 9764"/>
              <a:gd name="connsiteY8" fmla="*/ 2868 h 12092"/>
              <a:gd name="connsiteX9" fmla="*/ 875 w 9764"/>
              <a:gd name="connsiteY9" fmla="*/ 2284 h 12092"/>
              <a:gd name="connsiteX10" fmla="*/ 326 w 9764"/>
              <a:gd name="connsiteY10" fmla="*/ 2122 h 12092"/>
              <a:gd name="connsiteX11" fmla="*/ 151 w 9764"/>
              <a:gd name="connsiteY11" fmla="*/ 2762 h 12092"/>
              <a:gd name="connsiteX12" fmla="*/ 256 w 9764"/>
              <a:gd name="connsiteY12" fmla="*/ 3909 h 12092"/>
              <a:gd name="connsiteX13" fmla="*/ 618 w 9764"/>
              <a:gd name="connsiteY13" fmla="*/ 4684 h 12092"/>
              <a:gd name="connsiteX14" fmla="*/ 1140 w 9764"/>
              <a:gd name="connsiteY14" fmla="*/ 6922 h 12092"/>
              <a:gd name="connsiteX15" fmla="*/ 1174 w 9764"/>
              <a:gd name="connsiteY15" fmla="*/ 9117 h 12092"/>
              <a:gd name="connsiteX16" fmla="*/ 1576 w 9764"/>
              <a:gd name="connsiteY16" fmla="*/ 10574 h 12092"/>
              <a:gd name="connsiteX17" fmla="*/ 1681 w 9764"/>
              <a:gd name="connsiteY17" fmla="*/ 12092 h 12092"/>
              <a:gd name="connsiteX0" fmla="*/ 1722 w 10000"/>
              <a:gd name="connsiteY0" fmla="*/ 10072 h 10072"/>
              <a:gd name="connsiteX1" fmla="*/ 9327 w 10000"/>
              <a:gd name="connsiteY1" fmla="*/ 7612 h 10072"/>
              <a:gd name="connsiteX2" fmla="*/ 9838 w 10000"/>
              <a:gd name="connsiteY2" fmla="*/ 7469 h 10072"/>
              <a:gd name="connsiteX3" fmla="*/ 10000 w 10000"/>
              <a:gd name="connsiteY3" fmla="*/ 5681 h 10072"/>
              <a:gd name="connsiteX4" fmla="*/ 9689 w 10000"/>
              <a:gd name="connsiteY4" fmla="*/ 3520 h 10072"/>
              <a:gd name="connsiteX5" fmla="*/ 9379 w 10000"/>
              <a:gd name="connsiteY5" fmla="*/ 1644 h 10072"/>
              <a:gd name="connsiteX6" fmla="*/ 9311 w 10000"/>
              <a:gd name="connsiteY6" fmla="*/ 72 h 10072"/>
              <a:gd name="connsiteX7" fmla="*/ 4474 w 10000"/>
              <a:gd name="connsiteY7" fmla="*/ 2326 h 10072"/>
              <a:gd name="connsiteX8" fmla="*/ 1984 w 10000"/>
              <a:gd name="connsiteY8" fmla="*/ 2444 h 10072"/>
              <a:gd name="connsiteX9" fmla="*/ 896 w 10000"/>
              <a:gd name="connsiteY9" fmla="*/ 1961 h 10072"/>
              <a:gd name="connsiteX10" fmla="*/ 334 w 10000"/>
              <a:gd name="connsiteY10" fmla="*/ 1827 h 10072"/>
              <a:gd name="connsiteX11" fmla="*/ 155 w 10000"/>
              <a:gd name="connsiteY11" fmla="*/ 2356 h 10072"/>
              <a:gd name="connsiteX12" fmla="*/ 262 w 10000"/>
              <a:gd name="connsiteY12" fmla="*/ 3305 h 10072"/>
              <a:gd name="connsiteX13" fmla="*/ 633 w 10000"/>
              <a:gd name="connsiteY13" fmla="*/ 3946 h 10072"/>
              <a:gd name="connsiteX14" fmla="*/ 1168 w 10000"/>
              <a:gd name="connsiteY14" fmla="*/ 5796 h 10072"/>
              <a:gd name="connsiteX15" fmla="*/ 1202 w 10000"/>
              <a:gd name="connsiteY15" fmla="*/ 7612 h 10072"/>
              <a:gd name="connsiteX16" fmla="*/ 1614 w 10000"/>
              <a:gd name="connsiteY16" fmla="*/ 8817 h 10072"/>
              <a:gd name="connsiteX17" fmla="*/ 1722 w 10000"/>
              <a:gd name="connsiteY17" fmla="*/ 10072 h 10072"/>
              <a:gd name="connsiteX0" fmla="*/ 1722 w 10000"/>
              <a:gd name="connsiteY0" fmla="*/ 10072 h 10072"/>
              <a:gd name="connsiteX1" fmla="*/ 9327 w 10000"/>
              <a:gd name="connsiteY1" fmla="*/ 7612 h 10072"/>
              <a:gd name="connsiteX2" fmla="*/ 9838 w 10000"/>
              <a:gd name="connsiteY2" fmla="*/ 7469 h 10072"/>
              <a:gd name="connsiteX3" fmla="*/ 10000 w 10000"/>
              <a:gd name="connsiteY3" fmla="*/ 5681 h 10072"/>
              <a:gd name="connsiteX4" fmla="*/ 9689 w 10000"/>
              <a:gd name="connsiteY4" fmla="*/ 3520 h 10072"/>
              <a:gd name="connsiteX5" fmla="*/ 9379 w 10000"/>
              <a:gd name="connsiteY5" fmla="*/ 1644 h 10072"/>
              <a:gd name="connsiteX6" fmla="*/ 9311 w 10000"/>
              <a:gd name="connsiteY6" fmla="*/ 72 h 10072"/>
              <a:gd name="connsiteX7" fmla="*/ 3986 w 10000"/>
              <a:gd name="connsiteY7" fmla="*/ 1862 h 10072"/>
              <a:gd name="connsiteX8" fmla="*/ 1984 w 10000"/>
              <a:gd name="connsiteY8" fmla="*/ 2444 h 10072"/>
              <a:gd name="connsiteX9" fmla="*/ 896 w 10000"/>
              <a:gd name="connsiteY9" fmla="*/ 1961 h 10072"/>
              <a:gd name="connsiteX10" fmla="*/ 334 w 10000"/>
              <a:gd name="connsiteY10" fmla="*/ 1827 h 10072"/>
              <a:gd name="connsiteX11" fmla="*/ 155 w 10000"/>
              <a:gd name="connsiteY11" fmla="*/ 2356 h 10072"/>
              <a:gd name="connsiteX12" fmla="*/ 262 w 10000"/>
              <a:gd name="connsiteY12" fmla="*/ 3305 h 10072"/>
              <a:gd name="connsiteX13" fmla="*/ 633 w 10000"/>
              <a:gd name="connsiteY13" fmla="*/ 3946 h 10072"/>
              <a:gd name="connsiteX14" fmla="*/ 1168 w 10000"/>
              <a:gd name="connsiteY14" fmla="*/ 5796 h 10072"/>
              <a:gd name="connsiteX15" fmla="*/ 1202 w 10000"/>
              <a:gd name="connsiteY15" fmla="*/ 7612 h 10072"/>
              <a:gd name="connsiteX16" fmla="*/ 1614 w 10000"/>
              <a:gd name="connsiteY16" fmla="*/ 8817 h 10072"/>
              <a:gd name="connsiteX17" fmla="*/ 1722 w 10000"/>
              <a:gd name="connsiteY17" fmla="*/ 10072 h 10072"/>
              <a:gd name="connsiteX0" fmla="*/ 1722 w 10000"/>
              <a:gd name="connsiteY0" fmla="*/ 10072 h 10072"/>
              <a:gd name="connsiteX1" fmla="*/ 9327 w 10000"/>
              <a:gd name="connsiteY1" fmla="*/ 7612 h 10072"/>
              <a:gd name="connsiteX2" fmla="*/ 9838 w 10000"/>
              <a:gd name="connsiteY2" fmla="*/ 7469 h 10072"/>
              <a:gd name="connsiteX3" fmla="*/ 10000 w 10000"/>
              <a:gd name="connsiteY3" fmla="*/ 5681 h 10072"/>
              <a:gd name="connsiteX4" fmla="*/ 9689 w 10000"/>
              <a:gd name="connsiteY4" fmla="*/ 3520 h 10072"/>
              <a:gd name="connsiteX5" fmla="*/ 9379 w 10000"/>
              <a:gd name="connsiteY5" fmla="*/ 1644 h 10072"/>
              <a:gd name="connsiteX6" fmla="*/ 9311 w 10000"/>
              <a:gd name="connsiteY6" fmla="*/ 72 h 10072"/>
              <a:gd name="connsiteX7" fmla="*/ 3986 w 10000"/>
              <a:gd name="connsiteY7" fmla="*/ 1862 h 10072"/>
              <a:gd name="connsiteX8" fmla="*/ 1984 w 10000"/>
              <a:gd name="connsiteY8" fmla="*/ 2444 h 10072"/>
              <a:gd name="connsiteX9" fmla="*/ 896 w 10000"/>
              <a:gd name="connsiteY9" fmla="*/ 1961 h 10072"/>
              <a:gd name="connsiteX10" fmla="*/ 334 w 10000"/>
              <a:gd name="connsiteY10" fmla="*/ 1827 h 10072"/>
              <a:gd name="connsiteX11" fmla="*/ 155 w 10000"/>
              <a:gd name="connsiteY11" fmla="*/ 2356 h 10072"/>
              <a:gd name="connsiteX12" fmla="*/ 262 w 10000"/>
              <a:gd name="connsiteY12" fmla="*/ 3305 h 10072"/>
              <a:gd name="connsiteX13" fmla="*/ 633 w 10000"/>
              <a:gd name="connsiteY13" fmla="*/ 3946 h 10072"/>
              <a:gd name="connsiteX14" fmla="*/ 1168 w 10000"/>
              <a:gd name="connsiteY14" fmla="*/ 5796 h 10072"/>
              <a:gd name="connsiteX15" fmla="*/ 1202 w 10000"/>
              <a:gd name="connsiteY15" fmla="*/ 7612 h 10072"/>
              <a:gd name="connsiteX16" fmla="*/ 1410 w 10000"/>
              <a:gd name="connsiteY16" fmla="*/ 9168 h 10072"/>
              <a:gd name="connsiteX17" fmla="*/ 1722 w 10000"/>
              <a:gd name="connsiteY17" fmla="*/ 10072 h 10072"/>
              <a:gd name="connsiteX0" fmla="*/ 1722 w 10000"/>
              <a:gd name="connsiteY0" fmla="*/ 10072 h 10072"/>
              <a:gd name="connsiteX1" fmla="*/ 9327 w 10000"/>
              <a:gd name="connsiteY1" fmla="*/ 7612 h 10072"/>
              <a:gd name="connsiteX2" fmla="*/ 9838 w 10000"/>
              <a:gd name="connsiteY2" fmla="*/ 7469 h 10072"/>
              <a:gd name="connsiteX3" fmla="*/ 10000 w 10000"/>
              <a:gd name="connsiteY3" fmla="*/ 5681 h 10072"/>
              <a:gd name="connsiteX4" fmla="*/ 9689 w 10000"/>
              <a:gd name="connsiteY4" fmla="*/ 3520 h 10072"/>
              <a:gd name="connsiteX5" fmla="*/ 9379 w 10000"/>
              <a:gd name="connsiteY5" fmla="*/ 1644 h 10072"/>
              <a:gd name="connsiteX6" fmla="*/ 9311 w 10000"/>
              <a:gd name="connsiteY6" fmla="*/ 72 h 10072"/>
              <a:gd name="connsiteX7" fmla="*/ 3986 w 10000"/>
              <a:gd name="connsiteY7" fmla="*/ 1862 h 10072"/>
              <a:gd name="connsiteX8" fmla="*/ 1984 w 10000"/>
              <a:gd name="connsiteY8" fmla="*/ 2444 h 10072"/>
              <a:gd name="connsiteX9" fmla="*/ 896 w 10000"/>
              <a:gd name="connsiteY9" fmla="*/ 1961 h 10072"/>
              <a:gd name="connsiteX10" fmla="*/ 334 w 10000"/>
              <a:gd name="connsiteY10" fmla="*/ 1827 h 10072"/>
              <a:gd name="connsiteX11" fmla="*/ 155 w 10000"/>
              <a:gd name="connsiteY11" fmla="*/ 2356 h 10072"/>
              <a:gd name="connsiteX12" fmla="*/ 262 w 10000"/>
              <a:gd name="connsiteY12" fmla="*/ 3305 h 10072"/>
              <a:gd name="connsiteX13" fmla="*/ 633 w 10000"/>
              <a:gd name="connsiteY13" fmla="*/ 3946 h 10072"/>
              <a:gd name="connsiteX14" fmla="*/ 1168 w 10000"/>
              <a:gd name="connsiteY14" fmla="*/ 5796 h 10072"/>
              <a:gd name="connsiteX15" fmla="*/ 1202 w 10000"/>
              <a:gd name="connsiteY15" fmla="*/ 7612 h 10072"/>
              <a:gd name="connsiteX16" fmla="*/ 1410 w 10000"/>
              <a:gd name="connsiteY16" fmla="*/ 9168 h 10072"/>
              <a:gd name="connsiteX17" fmla="*/ 1722 w 10000"/>
              <a:gd name="connsiteY17" fmla="*/ 10072 h 10072"/>
              <a:gd name="connsiteX0" fmla="*/ 1488 w 9766"/>
              <a:gd name="connsiteY0" fmla="*/ 10072 h 10072"/>
              <a:gd name="connsiteX1" fmla="*/ 9093 w 9766"/>
              <a:gd name="connsiteY1" fmla="*/ 7612 h 10072"/>
              <a:gd name="connsiteX2" fmla="*/ 9604 w 9766"/>
              <a:gd name="connsiteY2" fmla="*/ 7469 h 10072"/>
              <a:gd name="connsiteX3" fmla="*/ 9766 w 9766"/>
              <a:gd name="connsiteY3" fmla="*/ 5681 h 10072"/>
              <a:gd name="connsiteX4" fmla="*/ 9455 w 9766"/>
              <a:gd name="connsiteY4" fmla="*/ 3520 h 10072"/>
              <a:gd name="connsiteX5" fmla="*/ 9145 w 9766"/>
              <a:gd name="connsiteY5" fmla="*/ 1644 h 10072"/>
              <a:gd name="connsiteX6" fmla="*/ 9077 w 9766"/>
              <a:gd name="connsiteY6" fmla="*/ 72 h 10072"/>
              <a:gd name="connsiteX7" fmla="*/ 3752 w 9766"/>
              <a:gd name="connsiteY7" fmla="*/ 1862 h 10072"/>
              <a:gd name="connsiteX8" fmla="*/ 1750 w 9766"/>
              <a:gd name="connsiteY8" fmla="*/ 2444 h 10072"/>
              <a:gd name="connsiteX9" fmla="*/ 662 w 9766"/>
              <a:gd name="connsiteY9" fmla="*/ 1961 h 10072"/>
              <a:gd name="connsiteX10" fmla="*/ 100 w 9766"/>
              <a:gd name="connsiteY10" fmla="*/ 1827 h 10072"/>
              <a:gd name="connsiteX11" fmla="*/ 28 w 9766"/>
              <a:gd name="connsiteY11" fmla="*/ 3305 h 10072"/>
              <a:gd name="connsiteX12" fmla="*/ 399 w 9766"/>
              <a:gd name="connsiteY12" fmla="*/ 3946 h 10072"/>
              <a:gd name="connsiteX13" fmla="*/ 934 w 9766"/>
              <a:gd name="connsiteY13" fmla="*/ 5796 h 10072"/>
              <a:gd name="connsiteX14" fmla="*/ 968 w 9766"/>
              <a:gd name="connsiteY14" fmla="*/ 7612 h 10072"/>
              <a:gd name="connsiteX15" fmla="*/ 1176 w 9766"/>
              <a:gd name="connsiteY15" fmla="*/ 9168 h 10072"/>
              <a:gd name="connsiteX16" fmla="*/ 1488 w 9766"/>
              <a:gd name="connsiteY16" fmla="*/ 10072 h 10072"/>
              <a:gd name="connsiteX0" fmla="*/ 1524 w 10000"/>
              <a:gd name="connsiteY0" fmla="*/ 10001 h 10001"/>
              <a:gd name="connsiteX1" fmla="*/ 9311 w 10000"/>
              <a:gd name="connsiteY1" fmla="*/ 7559 h 10001"/>
              <a:gd name="connsiteX2" fmla="*/ 9834 w 10000"/>
              <a:gd name="connsiteY2" fmla="*/ 7417 h 10001"/>
              <a:gd name="connsiteX3" fmla="*/ 10000 w 10000"/>
              <a:gd name="connsiteY3" fmla="*/ 5641 h 10001"/>
              <a:gd name="connsiteX4" fmla="*/ 9682 w 10000"/>
              <a:gd name="connsiteY4" fmla="*/ 3496 h 10001"/>
              <a:gd name="connsiteX5" fmla="*/ 9364 w 10000"/>
              <a:gd name="connsiteY5" fmla="*/ 1633 h 10001"/>
              <a:gd name="connsiteX6" fmla="*/ 9294 w 10000"/>
              <a:gd name="connsiteY6" fmla="*/ 72 h 10001"/>
              <a:gd name="connsiteX7" fmla="*/ 3842 w 10000"/>
              <a:gd name="connsiteY7" fmla="*/ 1850 h 10001"/>
              <a:gd name="connsiteX8" fmla="*/ 1792 w 10000"/>
              <a:gd name="connsiteY8" fmla="*/ 2428 h 10001"/>
              <a:gd name="connsiteX9" fmla="*/ 1071 w 10000"/>
              <a:gd name="connsiteY9" fmla="*/ 2173 h 10001"/>
              <a:gd name="connsiteX10" fmla="*/ 102 w 10000"/>
              <a:gd name="connsiteY10" fmla="*/ 1815 h 10001"/>
              <a:gd name="connsiteX11" fmla="*/ 29 w 10000"/>
              <a:gd name="connsiteY11" fmla="*/ 3282 h 10001"/>
              <a:gd name="connsiteX12" fmla="*/ 409 w 10000"/>
              <a:gd name="connsiteY12" fmla="*/ 3919 h 10001"/>
              <a:gd name="connsiteX13" fmla="*/ 956 w 10000"/>
              <a:gd name="connsiteY13" fmla="*/ 5756 h 10001"/>
              <a:gd name="connsiteX14" fmla="*/ 991 w 10000"/>
              <a:gd name="connsiteY14" fmla="*/ 7559 h 10001"/>
              <a:gd name="connsiteX15" fmla="*/ 1204 w 10000"/>
              <a:gd name="connsiteY15" fmla="*/ 9103 h 10001"/>
              <a:gd name="connsiteX16" fmla="*/ 1524 w 10000"/>
              <a:gd name="connsiteY16" fmla="*/ 10001 h 10001"/>
              <a:gd name="connsiteX0" fmla="*/ 1524 w 10000"/>
              <a:gd name="connsiteY0" fmla="*/ 10001 h 10001"/>
              <a:gd name="connsiteX1" fmla="*/ 9311 w 10000"/>
              <a:gd name="connsiteY1" fmla="*/ 7559 h 10001"/>
              <a:gd name="connsiteX2" fmla="*/ 9834 w 10000"/>
              <a:gd name="connsiteY2" fmla="*/ 7417 h 10001"/>
              <a:gd name="connsiteX3" fmla="*/ 10000 w 10000"/>
              <a:gd name="connsiteY3" fmla="*/ 5641 h 10001"/>
              <a:gd name="connsiteX4" fmla="*/ 9682 w 10000"/>
              <a:gd name="connsiteY4" fmla="*/ 3496 h 10001"/>
              <a:gd name="connsiteX5" fmla="*/ 9364 w 10000"/>
              <a:gd name="connsiteY5" fmla="*/ 1633 h 10001"/>
              <a:gd name="connsiteX6" fmla="*/ 9294 w 10000"/>
              <a:gd name="connsiteY6" fmla="*/ 72 h 10001"/>
              <a:gd name="connsiteX7" fmla="*/ 3842 w 10000"/>
              <a:gd name="connsiteY7" fmla="*/ 1850 h 10001"/>
              <a:gd name="connsiteX8" fmla="*/ 1894 w 10000"/>
              <a:gd name="connsiteY8" fmla="*/ 1844 h 10001"/>
              <a:gd name="connsiteX9" fmla="*/ 1071 w 10000"/>
              <a:gd name="connsiteY9" fmla="*/ 2173 h 10001"/>
              <a:gd name="connsiteX10" fmla="*/ 102 w 10000"/>
              <a:gd name="connsiteY10" fmla="*/ 1815 h 10001"/>
              <a:gd name="connsiteX11" fmla="*/ 29 w 10000"/>
              <a:gd name="connsiteY11" fmla="*/ 3282 h 10001"/>
              <a:gd name="connsiteX12" fmla="*/ 409 w 10000"/>
              <a:gd name="connsiteY12" fmla="*/ 3919 h 10001"/>
              <a:gd name="connsiteX13" fmla="*/ 956 w 10000"/>
              <a:gd name="connsiteY13" fmla="*/ 5756 h 10001"/>
              <a:gd name="connsiteX14" fmla="*/ 991 w 10000"/>
              <a:gd name="connsiteY14" fmla="*/ 7559 h 10001"/>
              <a:gd name="connsiteX15" fmla="*/ 1204 w 10000"/>
              <a:gd name="connsiteY15" fmla="*/ 9103 h 10001"/>
              <a:gd name="connsiteX16" fmla="*/ 1524 w 10000"/>
              <a:gd name="connsiteY16" fmla="*/ 10001 h 10001"/>
              <a:gd name="connsiteX0" fmla="*/ 1524 w 10000"/>
              <a:gd name="connsiteY0" fmla="*/ 10001 h 10001"/>
              <a:gd name="connsiteX1" fmla="*/ 9311 w 10000"/>
              <a:gd name="connsiteY1" fmla="*/ 7559 h 10001"/>
              <a:gd name="connsiteX2" fmla="*/ 9834 w 10000"/>
              <a:gd name="connsiteY2" fmla="*/ 7417 h 10001"/>
              <a:gd name="connsiteX3" fmla="*/ 10000 w 10000"/>
              <a:gd name="connsiteY3" fmla="*/ 5641 h 10001"/>
              <a:gd name="connsiteX4" fmla="*/ 9682 w 10000"/>
              <a:gd name="connsiteY4" fmla="*/ 3496 h 10001"/>
              <a:gd name="connsiteX5" fmla="*/ 9364 w 10000"/>
              <a:gd name="connsiteY5" fmla="*/ 1633 h 10001"/>
              <a:gd name="connsiteX6" fmla="*/ 9294 w 10000"/>
              <a:gd name="connsiteY6" fmla="*/ 72 h 10001"/>
              <a:gd name="connsiteX7" fmla="*/ 3999 w 10000"/>
              <a:gd name="connsiteY7" fmla="*/ 1063 h 10001"/>
              <a:gd name="connsiteX8" fmla="*/ 1894 w 10000"/>
              <a:gd name="connsiteY8" fmla="*/ 1844 h 10001"/>
              <a:gd name="connsiteX9" fmla="*/ 1071 w 10000"/>
              <a:gd name="connsiteY9" fmla="*/ 2173 h 10001"/>
              <a:gd name="connsiteX10" fmla="*/ 102 w 10000"/>
              <a:gd name="connsiteY10" fmla="*/ 1815 h 10001"/>
              <a:gd name="connsiteX11" fmla="*/ 29 w 10000"/>
              <a:gd name="connsiteY11" fmla="*/ 3282 h 10001"/>
              <a:gd name="connsiteX12" fmla="*/ 409 w 10000"/>
              <a:gd name="connsiteY12" fmla="*/ 3919 h 10001"/>
              <a:gd name="connsiteX13" fmla="*/ 956 w 10000"/>
              <a:gd name="connsiteY13" fmla="*/ 5756 h 10001"/>
              <a:gd name="connsiteX14" fmla="*/ 991 w 10000"/>
              <a:gd name="connsiteY14" fmla="*/ 7559 h 10001"/>
              <a:gd name="connsiteX15" fmla="*/ 1204 w 10000"/>
              <a:gd name="connsiteY15" fmla="*/ 9103 h 10001"/>
              <a:gd name="connsiteX16" fmla="*/ 1524 w 10000"/>
              <a:gd name="connsiteY16" fmla="*/ 10001 h 10001"/>
              <a:gd name="connsiteX0" fmla="*/ 1524 w 10000"/>
              <a:gd name="connsiteY0" fmla="*/ 10843 h 10843"/>
              <a:gd name="connsiteX1" fmla="*/ 9311 w 10000"/>
              <a:gd name="connsiteY1" fmla="*/ 8401 h 10843"/>
              <a:gd name="connsiteX2" fmla="*/ 9834 w 10000"/>
              <a:gd name="connsiteY2" fmla="*/ 8259 h 10843"/>
              <a:gd name="connsiteX3" fmla="*/ 10000 w 10000"/>
              <a:gd name="connsiteY3" fmla="*/ 6483 h 10843"/>
              <a:gd name="connsiteX4" fmla="*/ 9682 w 10000"/>
              <a:gd name="connsiteY4" fmla="*/ 4338 h 10843"/>
              <a:gd name="connsiteX5" fmla="*/ 9364 w 10000"/>
              <a:gd name="connsiteY5" fmla="*/ 2475 h 10843"/>
              <a:gd name="connsiteX6" fmla="*/ 9416 w 10000"/>
              <a:gd name="connsiteY6" fmla="*/ 49 h 10843"/>
              <a:gd name="connsiteX7" fmla="*/ 3999 w 10000"/>
              <a:gd name="connsiteY7" fmla="*/ 1905 h 10843"/>
              <a:gd name="connsiteX8" fmla="*/ 1894 w 10000"/>
              <a:gd name="connsiteY8" fmla="*/ 2686 h 10843"/>
              <a:gd name="connsiteX9" fmla="*/ 1071 w 10000"/>
              <a:gd name="connsiteY9" fmla="*/ 3015 h 10843"/>
              <a:gd name="connsiteX10" fmla="*/ 102 w 10000"/>
              <a:gd name="connsiteY10" fmla="*/ 2657 h 10843"/>
              <a:gd name="connsiteX11" fmla="*/ 29 w 10000"/>
              <a:gd name="connsiteY11" fmla="*/ 4124 h 10843"/>
              <a:gd name="connsiteX12" fmla="*/ 409 w 10000"/>
              <a:gd name="connsiteY12" fmla="*/ 4761 h 10843"/>
              <a:gd name="connsiteX13" fmla="*/ 956 w 10000"/>
              <a:gd name="connsiteY13" fmla="*/ 6598 h 10843"/>
              <a:gd name="connsiteX14" fmla="*/ 991 w 10000"/>
              <a:gd name="connsiteY14" fmla="*/ 8401 h 10843"/>
              <a:gd name="connsiteX15" fmla="*/ 1204 w 10000"/>
              <a:gd name="connsiteY15" fmla="*/ 9945 h 10843"/>
              <a:gd name="connsiteX16" fmla="*/ 1524 w 10000"/>
              <a:gd name="connsiteY16" fmla="*/ 10843 h 10843"/>
              <a:gd name="connsiteX0" fmla="*/ 1524 w 10000"/>
              <a:gd name="connsiteY0" fmla="*/ 10843 h 10843"/>
              <a:gd name="connsiteX1" fmla="*/ 9311 w 10000"/>
              <a:gd name="connsiteY1" fmla="*/ 8401 h 10843"/>
              <a:gd name="connsiteX2" fmla="*/ 9834 w 10000"/>
              <a:gd name="connsiteY2" fmla="*/ 8259 h 10843"/>
              <a:gd name="connsiteX3" fmla="*/ 10000 w 10000"/>
              <a:gd name="connsiteY3" fmla="*/ 6483 h 10843"/>
              <a:gd name="connsiteX4" fmla="*/ 9682 w 10000"/>
              <a:gd name="connsiteY4" fmla="*/ 4338 h 10843"/>
              <a:gd name="connsiteX5" fmla="*/ 9364 w 10000"/>
              <a:gd name="connsiteY5" fmla="*/ 2475 h 10843"/>
              <a:gd name="connsiteX6" fmla="*/ 9416 w 10000"/>
              <a:gd name="connsiteY6" fmla="*/ 49 h 10843"/>
              <a:gd name="connsiteX7" fmla="*/ 3999 w 10000"/>
              <a:gd name="connsiteY7" fmla="*/ 1905 h 10843"/>
              <a:gd name="connsiteX8" fmla="*/ 1894 w 10000"/>
              <a:gd name="connsiteY8" fmla="*/ 2686 h 10843"/>
              <a:gd name="connsiteX9" fmla="*/ 925 w 10000"/>
              <a:gd name="connsiteY9" fmla="*/ 2610 h 10843"/>
              <a:gd name="connsiteX10" fmla="*/ 102 w 10000"/>
              <a:gd name="connsiteY10" fmla="*/ 2657 h 10843"/>
              <a:gd name="connsiteX11" fmla="*/ 29 w 10000"/>
              <a:gd name="connsiteY11" fmla="*/ 4124 h 10843"/>
              <a:gd name="connsiteX12" fmla="*/ 409 w 10000"/>
              <a:gd name="connsiteY12" fmla="*/ 4761 h 10843"/>
              <a:gd name="connsiteX13" fmla="*/ 956 w 10000"/>
              <a:gd name="connsiteY13" fmla="*/ 6598 h 10843"/>
              <a:gd name="connsiteX14" fmla="*/ 991 w 10000"/>
              <a:gd name="connsiteY14" fmla="*/ 8401 h 10843"/>
              <a:gd name="connsiteX15" fmla="*/ 1204 w 10000"/>
              <a:gd name="connsiteY15" fmla="*/ 9945 h 10843"/>
              <a:gd name="connsiteX16" fmla="*/ 1524 w 10000"/>
              <a:gd name="connsiteY16" fmla="*/ 10843 h 10843"/>
              <a:gd name="connsiteX0" fmla="*/ 1524 w 10172"/>
              <a:gd name="connsiteY0" fmla="*/ 12294 h 12294"/>
              <a:gd name="connsiteX1" fmla="*/ 9311 w 10172"/>
              <a:gd name="connsiteY1" fmla="*/ 9852 h 12294"/>
              <a:gd name="connsiteX2" fmla="*/ 9834 w 10172"/>
              <a:gd name="connsiteY2" fmla="*/ 9710 h 12294"/>
              <a:gd name="connsiteX3" fmla="*/ 10000 w 10172"/>
              <a:gd name="connsiteY3" fmla="*/ 7934 h 12294"/>
              <a:gd name="connsiteX4" fmla="*/ 9682 w 10172"/>
              <a:gd name="connsiteY4" fmla="*/ 5789 h 12294"/>
              <a:gd name="connsiteX5" fmla="*/ 9364 w 10172"/>
              <a:gd name="connsiteY5" fmla="*/ 3926 h 12294"/>
              <a:gd name="connsiteX6" fmla="*/ 9971 w 10172"/>
              <a:gd name="connsiteY6" fmla="*/ 32 h 12294"/>
              <a:gd name="connsiteX7" fmla="*/ 3999 w 10172"/>
              <a:gd name="connsiteY7" fmla="*/ 3356 h 12294"/>
              <a:gd name="connsiteX8" fmla="*/ 1894 w 10172"/>
              <a:gd name="connsiteY8" fmla="*/ 4137 h 12294"/>
              <a:gd name="connsiteX9" fmla="*/ 925 w 10172"/>
              <a:gd name="connsiteY9" fmla="*/ 4061 h 12294"/>
              <a:gd name="connsiteX10" fmla="*/ 102 w 10172"/>
              <a:gd name="connsiteY10" fmla="*/ 4108 h 12294"/>
              <a:gd name="connsiteX11" fmla="*/ 29 w 10172"/>
              <a:gd name="connsiteY11" fmla="*/ 5575 h 12294"/>
              <a:gd name="connsiteX12" fmla="*/ 409 w 10172"/>
              <a:gd name="connsiteY12" fmla="*/ 6212 h 12294"/>
              <a:gd name="connsiteX13" fmla="*/ 956 w 10172"/>
              <a:gd name="connsiteY13" fmla="*/ 8049 h 12294"/>
              <a:gd name="connsiteX14" fmla="*/ 991 w 10172"/>
              <a:gd name="connsiteY14" fmla="*/ 9852 h 12294"/>
              <a:gd name="connsiteX15" fmla="*/ 1204 w 10172"/>
              <a:gd name="connsiteY15" fmla="*/ 11396 h 12294"/>
              <a:gd name="connsiteX16" fmla="*/ 1524 w 10172"/>
              <a:gd name="connsiteY16" fmla="*/ 12294 h 12294"/>
              <a:gd name="connsiteX0" fmla="*/ 1524 w 10260"/>
              <a:gd name="connsiteY0" fmla="*/ 12326 h 12326"/>
              <a:gd name="connsiteX1" fmla="*/ 9311 w 10260"/>
              <a:gd name="connsiteY1" fmla="*/ 9884 h 12326"/>
              <a:gd name="connsiteX2" fmla="*/ 9834 w 10260"/>
              <a:gd name="connsiteY2" fmla="*/ 9742 h 12326"/>
              <a:gd name="connsiteX3" fmla="*/ 10000 w 10260"/>
              <a:gd name="connsiteY3" fmla="*/ 7966 h 12326"/>
              <a:gd name="connsiteX4" fmla="*/ 9682 w 10260"/>
              <a:gd name="connsiteY4" fmla="*/ 5821 h 12326"/>
              <a:gd name="connsiteX5" fmla="*/ 9924 w 10260"/>
              <a:gd name="connsiteY5" fmla="*/ 1858 h 12326"/>
              <a:gd name="connsiteX6" fmla="*/ 9971 w 10260"/>
              <a:gd name="connsiteY6" fmla="*/ 64 h 12326"/>
              <a:gd name="connsiteX7" fmla="*/ 3999 w 10260"/>
              <a:gd name="connsiteY7" fmla="*/ 3388 h 12326"/>
              <a:gd name="connsiteX8" fmla="*/ 1894 w 10260"/>
              <a:gd name="connsiteY8" fmla="*/ 4169 h 12326"/>
              <a:gd name="connsiteX9" fmla="*/ 925 w 10260"/>
              <a:gd name="connsiteY9" fmla="*/ 4093 h 12326"/>
              <a:gd name="connsiteX10" fmla="*/ 102 w 10260"/>
              <a:gd name="connsiteY10" fmla="*/ 4140 h 12326"/>
              <a:gd name="connsiteX11" fmla="*/ 29 w 10260"/>
              <a:gd name="connsiteY11" fmla="*/ 5607 h 12326"/>
              <a:gd name="connsiteX12" fmla="*/ 409 w 10260"/>
              <a:gd name="connsiteY12" fmla="*/ 6244 h 12326"/>
              <a:gd name="connsiteX13" fmla="*/ 956 w 10260"/>
              <a:gd name="connsiteY13" fmla="*/ 8081 h 12326"/>
              <a:gd name="connsiteX14" fmla="*/ 991 w 10260"/>
              <a:gd name="connsiteY14" fmla="*/ 9884 h 12326"/>
              <a:gd name="connsiteX15" fmla="*/ 1204 w 10260"/>
              <a:gd name="connsiteY15" fmla="*/ 11428 h 12326"/>
              <a:gd name="connsiteX16" fmla="*/ 1524 w 10260"/>
              <a:gd name="connsiteY16" fmla="*/ 12326 h 12326"/>
              <a:gd name="connsiteX0" fmla="*/ 1524 w 10260"/>
              <a:gd name="connsiteY0" fmla="*/ 12326 h 12326"/>
              <a:gd name="connsiteX1" fmla="*/ 9311 w 10260"/>
              <a:gd name="connsiteY1" fmla="*/ 9884 h 12326"/>
              <a:gd name="connsiteX2" fmla="*/ 9834 w 10260"/>
              <a:gd name="connsiteY2" fmla="*/ 9742 h 12326"/>
              <a:gd name="connsiteX3" fmla="*/ 10000 w 10260"/>
              <a:gd name="connsiteY3" fmla="*/ 7966 h 12326"/>
              <a:gd name="connsiteX4" fmla="*/ 10097 w 10260"/>
              <a:gd name="connsiteY4" fmla="*/ 5272 h 12326"/>
              <a:gd name="connsiteX5" fmla="*/ 9924 w 10260"/>
              <a:gd name="connsiteY5" fmla="*/ 1858 h 12326"/>
              <a:gd name="connsiteX6" fmla="*/ 9971 w 10260"/>
              <a:gd name="connsiteY6" fmla="*/ 64 h 12326"/>
              <a:gd name="connsiteX7" fmla="*/ 3999 w 10260"/>
              <a:gd name="connsiteY7" fmla="*/ 3388 h 12326"/>
              <a:gd name="connsiteX8" fmla="*/ 1894 w 10260"/>
              <a:gd name="connsiteY8" fmla="*/ 4169 h 12326"/>
              <a:gd name="connsiteX9" fmla="*/ 925 w 10260"/>
              <a:gd name="connsiteY9" fmla="*/ 4093 h 12326"/>
              <a:gd name="connsiteX10" fmla="*/ 102 w 10260"/>
              <a:gd name="connsiteY10" fmla="*/ 4140 h 12326"/>
              <a:gd name="connsiteX11" fmla="*/ 29 w 10260"/>
              <a:gd name="connsiteY11" fmla="*/ 5607 h 12326"/>
              <a:gd name="connsiteX12" fmla="*/ 409 w 10260"/>
              <a:gd name="connsiteY12" fmla="*/ 6244 h 12326"/>
              <a:gd name="connsiteX13" fmla="*/ 956 w 10260"/>
              <a:gd name="connsiteY13" fmla="*/ 8081 h 12326"/>
              <a:gd name="connsiteX14" fmla="*/ 991 w 10260"/>
              <a:gd name="connsiteY14" fmla="*/ 9884 h 12326"/>
              <a:gd name="connsiteX15" fmla="*/ 1204 w 10260"/>
              <a:gd name="connsiteY15" fmla="*/ 11428 h 12326"/>
              <a:gd name="connsiteX16" fmla="*/ 1524 w 10260"/>
              <a:gd name="connsiteY16" fmla="*/ 12326 h 12326"/>
              <a:gd name="connsiteX0" fmla="*/ 1524 w 10260"/>
              <a:gd name="connsiteY0" fmla="*/ 12326 h 12326"/>
              <a:gd name="connsiteX1" fmla="*/ 9311 w 10260"/>
              <a:gd name="connsiteY1" fmla="*/ 9884 h 12326"/>
              <a:gd name="connsiteX2" fmla="*/ 9834 w 10260"/>
              <a:gd name="connsiteY2" fmla="*/ 9742 h 12326"/>
              <a:gd name="connsiteX3" fmla="*/ 10000 w 10260"/>
              <a:gd name="connsiteY3" fmla="*/ 7966 h 12326"/>
              <a:gd name="connsiteX4" fmla="*/ 10166 w 10260"/>
              <a:gd name="connsiteY4" fmla="*/ 5191 h 12326"/>
              <a:gd name="connsiteX5" fmla="*/ 9924 w 10260"/>
              <a:gd name="connsiteY5" fmla="*/ 1858 h 12326"/>
              <a:gd name="connsiteX6" fmla="*/ 9971 w 10260"/>
              <a:gd name="connsiteY6" fmla="*/ 64 h 12326"/>
              <a:gd name="connsiteX7" fmla="*/ 3999 w 10260"/>
              <a:gd name="connsiteY7" fmla="*/ 3388 h 12326"/>
              <a:gd name="connsiteX8" fmla="*/ 1894 w 10260"/>
              <a:gd name="connsiteY8" fmla="*/ 4169 h 12326"/>
              <a:gd name="connsiteX9" fmla="*/ 925 w 10260"/>
              <a:gd name="connsiteY9" fmla="*/ 4093 h 12326"/>
              <a:gd name="connsiteX10" fmla="*/ 102 w 10260"/>
              <a:gd name="connsiteY10" fmla="*/ 4140 h 12326"/>
              <a:gd name="connsiteX11" fmla="*/ 29 w 10260"/>
              <a:gd name="connsiteY11" fmla="*/ 5607 h 12326"/>
              <a:gd name="connsiteX12" fmla="*/ 409 w 10260"/>
              <a:gd name="connsiteY12" fmla="*/ 6244 h 12326"/>
              <a:gd name="connsiteX13" fmla="*/ 956 w 10260"/>
              <a:gd name="connsiteY13" fmla="*/ 8081 h 12326"/>
              <a:gd name="connsiteX14" fmla="*/ 991 w 10260"/>
              <a:gd name="connsiteY14" fmla="*/ 9884 h 12326"/>
              <a:gd name="connsiteX15" fmla="*/ 1204 w 10260"/>
              <a:gd name="connsiteY15" fmla="*/ 11428 h 12326"/>
              <a:gd name="connsiteX16" fmla="*/ 1524 w 10260"/>
              <a:gd name="connsiteY16" fmla="*/ 12326 h 12326"/>
              <a:gd name="connsiteX0" fmla="*/ 1524 w 10260"/>
              <a:gd name="connsiteY0" fmla="*/ 12326 h 12326"/>
              <a:gd name="connsiteX1" fmla="*/ 9311 w 10260"/>
              <a:gd name="connsiteY1" fmla="*/ 9884 h 12326"/>
              <a:gd name="connsiteX2" fmla="*/ 9834 w 10260"/>
              <a:gd name="connsiteY2" fmla="*/ 9742 h 12326"/>
              <a:gd name="connsiteX3" fmla="*/ 10135 w 10260"/>
              <a:gd name="connsiteY3" fmla="*/ 7616 h 12326"/>
              <a:gd name="connsiteX4" fmla="*/ 10166 w 10260"/>
              <a:gd name="connsiteY4" fmla="*/ 5191 h 12326"/>
              <a:gd name="connsiteX5" fmla="*/ 9924 w 10260"/>
              <a:gd name="connsiteY5" fmla="*/ 1858 h 12326"/>
              <a:gd name="connsiteX6" fmla="*/ 9971 w 10260"/>
              <a:gd name="connsiteY6" fmla="*/ 64 h 12326"/>
              <a:gd name="connsiteX7" fmla="*/ 3999 w 10260"/>
              <a:gd name="connsiteY7" fmla="*/ 3388 h 12326"/>
              <a:gd name="connsiteX8" fmla="*/ 1894 w 10260"/>
              <a:gd name="connsiteY8" fmla="*/ 4169 h 12326"/>
              <a:gd name="connsiteX9" fmla="*/ 925 w 10260"/>
              <a:gd name="connsiteY9" fmla="*/ 4093 h 12326"/>
              <a:gd name="connsiteX10" fmla="*/ 102 w 10260"/>
              <a:gd name="connsiteY10" fmla="*/ 4140 h 12326"/>
              <a:gd name="connsiteX11" fmla="*/ 29 w 10260"/>
              <a:gd name="connsiteY11" fmla="*/ 5607 h 12326"/>
              <a:gd name="connsiteX12" fmla="*/ 409 w 10260"/>
              <a:gd name="connsiteY12" fmla="*/ 6244 h 12326"/>
              <a:gd name="connsiteX13" fmla="*/ 956 w 10260"/>
              <a:gd name="connsiteY13" fmla="*/ 8081 h 12326"/>
              <a:gd name="connsiteX14" fmla="*/ 991 w 10260"/>
              <a:gd name="connsiteY14" fmla="*/ 9884 h 12326"/>
              <a:gd name="connsiteX15" fmla="*/ 1204 w 10260"/>
              <a:gd name="connsiteY15" fmla="*/ 11428 h 12326"/>
              <a:gd name="connsiteX16" fmla="*/ 1524 w 10260"/>
              <a:gd name="connsiteY16" fmla="*/ 12326 h 12326"/>
              <a:gd name="connsiteX0" fmla="*/ 1524 w 10260"/>
              <a:gd name="connsiteY0" fmla="*/ 12326 h 12326"/>
              <a:gd name="connsiteX1" fmla="*/ 9311 w 10260"/>
              <a:gd name="connsiteY1" fmla="*/ 9884 h 12326"/>
              <a:gd name="connsiteX2" fmla="*/ 9834 w 10260"/>
              <a:gd name="connsiteY2" fmla="*/ 9742 h 12326"/>
              <a:gd name="connsiteX3" fmla="*/ 10135 w 10260"/>
              <a:gd name="connsiteY3" fmla="*/ 7616 h 12326"/>
              <a:gd name="connsiteX4" fmla="*/ 10166 w 10260"/>
              <a:gd name="connsiteY4" fmla="*/ 5191 h 12326"/>
              <a:gd name="connsiteX5" fmla="*/ 9924 w 10260"/>
              <a:gd name="connsiteY5" fmla="*/ 1858 h 12326"/>
              <a:gd name="connsiteX6" fmla="*/ 9971 w 10260"/>
              <a:gd name="connsiteY6" fmla="*/ 64 h 12326"/>
              <a:gd name="connsiteX7" fmla="*/ 7400 w 10260"/>
              <a:gd name="connsiteY7" fmla="*/ 1302 h 12326"/>
              <a:gd name="connsiteX8" fmla="*/ 1894 w 10260"/>
              <a:gd name="connsiteY8" fmla="*/ 4169 h 12326"/>
              <a:gd name="connsiteX9" fmla="*/ 925 w 10260"/>
              <a:gd name="connsiteY9" fmla="*/ 4093 h 12326"/>
              <a:gd name="connsiteX10" fmla="*/ 102 w 10260"/>
              <a:gd name="connsiteY10" fmla="*/ 4140 h 12326"/>
              <a:gd name="connsiteX11" fmla="*/ 29 w 10260"/>
              <a:gd name="connsiteY11" fmla="*/ 5607 h 12326"/>
              <a:gd name="connsiteX12" fmla="*/ 409 w 10260"/>
              <a:gd name="connsiteY12" fmla="*/ 6244 h 12326"/>
              <a:gd name="connsiteX13" fmla="*/ 956 w 10260"/>
              <a:gd name="connsiteY13" fmla="*/ 8081 h 12326"/>
              <a:gd name="connsiteX14" fmla="*/ 991 w 10260"/>
              <a:gd name="connsiteY14" fmla="*/ 9884 h 12326"/>
              <a:gd name="connsiteX15" fmla="*/ 1204 w 10260"/>
              <a:gd name="connsiteY15" fmla="*/ 11428 h 12326"/>
              <a:gd name="connsiteX16" fmla="*/ 1524 w 10260"/>
              <a:gd name="connsiteY16" fmla="*/ 12326 h 12326"/>
              <a:gd name="connsiteX0" fmla="*/ 1524 w 10260"/>
              <a:gd name="connsiteY0" fmla="*/ 12326 h 12326"/>
              <a:gd name="connsiteX1" fmla="*/ 9311 w 10260"/>
              <a:gd name="connsiteY1" fmla="*/ 9884 h 12326"/>
              <a:gd name="connsiteX2" fmla="*/ 9834 w 10260"/>
              <a:gd name="connsiteY2" fmla="*/ 9742 h 12326"/>
              <a:gd name="connsiteX3" fmla="*/ 10135 w 10260"/>
              <a:gd name="connsiteY3" fmla="*/ 7616 h 12326"/>
              <a:gd name="connsiteX4" fmla="*/ 10166 w 10260"/>
              <a:gd name="connsiteY4" fmla="*/ 5191 h 12326"/>
              <a:gd name="connsiteX5" fmla="*/ 9924 w 10260"/>
              <a:gd name="connsiteY5" fmla="*/ 1858 h 12326"/>
              <a:gd name="connsiteX6" fmla="*/ 9971 w 10260"/>
              <a:gd name="connsiteY6" fmla="*/ 64 h 12326"/>
              <a:gd name="connsiteX7" fmla="*/ 7400 w 10260"/>
              <a:gd name="connsiteY7" fmla="*/ 1302 h 12326"/>
              <a:gd name="connsiteX8" fmla="*/ 7350 w 10260"/>
              <a:gd name="connsiteY8" fmla="*/ 2743 h 12326"/>
              <a:gd name="connsiteX9" fmla="*/ 925 w 10260"/>
              <a:gd name="connsiteY9" fmla="*/ 4093 h 12326"/>
              <a:gd name="connsiteX10" fmla="*/ 102 w 10260"/>
              <a:gd name="connsiteY10" fmla="*/ 4140 h 12326"/>
              <a:gd name="connsiteX11" fmla="*/ 29 w 10260"/>
              <a:gd name="connsiteY11" fmla="*/ 5607 h 12326"/>
              <a:gd name="connsiteX12" fmla="*/ 409 w 10260"/>
              <a:gd name="connsiteY12" fmla="*/ 6244 h 12326"/>
              <a:gd name="connsiteX13" fmla="*/ 956 w 10260"/>
              <a:gd name="connsiteY13" fmla="*/ 8081 h 12326"/>
              <a:gd name="connsiteX14" fmla="*/ 991 w 10260"/>
              <a:gd name="connsiteY14" fmla="*/ 9884 h 12326"/>
              <a:gd name="connsiteX15" fmla="*/ 1204 w 10260"/>
              <a:gd name="connsiteY15" fmla="*/ 11428 h 12326"/>
              <a:gd name="connsiteX16" fmla="*/ 1524 w 10260"/>
              <a:gd name="connsiteY16" fmla="*/ 12326 h 12326"/>
              <a:gd name="connsiteX0" fmla="*/ 1524 w 10260"/>
              <a:gd name="connsiteY0" fmla="*/ 12326 h 12326"/>
              <a:gd name="connsiteX1" fmla="*/ 9311 w 10260"/>
              <a:gd name="connsiteY1" fmla="*/ 9884 h 12326"/>
              <a:gd name="connsiteX2" fmla="*/ 9834 w 10260"/>
              <a:gd name="connsiteY2" fmla="*/ 9742 h 12326"/>
              <a:gd name="connsiteX3" fmla="*/ 10135 w 10260"/>
              <a:gd name="connsiteY3" fmla="*/ 7616 h 12326"/>
              <a:gd name="connsiteX4" fmla="*/ 10166 w 10260"/>
              <a:gd name="connsiteY4" fmla="*/ 5191 h 12326"/>
              <a:gd name="connsiteX5" fmla="*/ 9924 w 10260"/>
              <a:gd name="connsiteY5" fmla="*/ 1858 h 12326"/>
              <a:gd name="connsiteX6" fmla="*/ 9971 w 10260"/>
              <a:gd name="connsiteY6" fmla="*/ 64 h 12326"/>
              <a:gd name="connsiteX7" fmla="*/ 7400 w 10260"/>
              <a:gd name="connsiteY7" fmla="*/ 1302 h 12326"/>
              <a:gd name="connsiteX8" fmla="*/ 7393 w 10260"/>
              <a:gd name="connsiteY8" fmla="*/ 2228 h 12326"/>
              <a:gd name="connsiteX9" fmla="*/ 925 w 10260"/>
              <a:gd name="connsiteY9" fmla="*/ 4093 h 12326"/>
              <a:gd name="connsiteX10" fmla="*/ 102 w 10260"/>
              <a:gd name="connsiteY10" fmla="*/ 4140 h 12326"/>
              <a:gd name="connsiteX11" fmla="*/ 29 w 10260"/>
              <a:gd name="connsiteY11" fmla="*/ 5607 h 12326"/>
              <a:gd name="connsiteX12" fmla="*/ 409 w 10260"/>
              <a:gd name="connsiteY12" fmla="*/ 6244 h 12326"/>
              <a:gd name="connsiteX13" fmla="*/ 956 w 10260"/>
              <a:gd name="connsiteY13" fmla="*/ 8081 h 12326"/>
              <a:gd name="connsiteX14" fmla="*/ 991 w 10260"/>
              <a:gd name="connsiteY14" fmla="*/ 9884 h 12326"/>
              <a:gd name="connsiteX15" fmla="*/ 1204 w 10260"/>
              <a:gd name="connsiteY15" fmla="*/ 11428 h 12326"/>
              <a:gd name="connsiteX16" fmla="*/ 1524 w 10260"/>
              <a:gd name="connsiteY16" fmla="*/ 12326 h 12326"/>
              <a:gd name="connsiteX0" fmla="*/ 1524 w 10260"/>
              <a:gd name="connsiteY0" fmla="*/ 12326 h 12326"/>
              <a:gd name="connsiteX1" fmla="*/ 9311 w 10260"/>
              <a:gd name="connsiteY1" fmla="*/ 9884 h 12326"/>
              <a:gd name="connsiteX2" fmla="*/ 9834 w 10260"/>
              <a:gd name="connsiteY2" fmla="*/ 9742 h 12326"/>
              <a:gd name="connsiteX3" fmla="*/ 10135 w 10260"/>
              <a:gd name="connsiteY3" fmla="*/ 7616 h 12326"/>
              <a:gd name="connsiteX4" fmla="*/ 10166 w 10260"/>
              <a:gd name="connsiteY4" fmla="*/ 5191 h 12326"/>
              <a:gd name="connsiteX5" fmla="*/ 9924 w 10260"/>
              <a:gd name="connsiteY5" fmla="*/ 1858 h 12326"/>
              <a:gd name="connsiteX6" fmla="*/ 9971 w 10260"/>
              <a:gd name="connsiteY6" fmla="*/ 64 h 12326"/>
              <a:gd name="connsiteX7" fmla="*/ 7540 w 10260"/>
              <a:gd name="connsiteY7" fmla="*/ 1202 h 12326"/>
              <a:gd name="connsiteX8" fmla="*/ 7393 w 10260"/>
              <a:gd name="connsiteY8" fmla="*/ 2228 h 12326"/>
              <a:gd name="connsiteX9" fmla="*/ 925 w 10260"/>
              <a:gd name="connsiteY9" fmla="*/ 4093 h 12326"/>
              <a:gd name="connsiteX10" fmla="*/ 102 w 10260"/>
              <a:gd name="connsiteY10" fmla="*/ 4140 h 12326"/>
              <a:gd name="connsiteX11" fmla="*/ 29 w 10260"/>
              <a:gd name="connsiteY11" fmla="*/ 5607 h 12326"/>
              <a:gd name="connsiteX12" fmla="*/ 409 w 10260"/>
              <a:gd name="connsiteY12" fmla="*/ 6244 h 12326"/>
              <a:gd name="connsiteX13" fmla="*/ 956 w 10260"/>
              <a:gd name="connsiteY13" fmla="*/ 8081 h 12326"/>
              <a:gd name="connsiteX14" fmla="*/ 991 w 10260"/>
              <a:gd name="connsiteY14" fmla="*/ 9884 h 12326"/>
              <a:gd name="connsiteX15" fmla="*/ 1204 w 10260"/>
              <a:gd name="connsiteY15" fmla="*/ 11428 h 12326"/>
              <a:gd name="connsiteX16" fmla="*/ 1524 w 10260"/>
              <a:gd name="connsiteY16" fmla="*/ 12326 h 12326"/>
              <a:gd name="connsiteX0" fmla="*/ 1524 w 10260"/>
              <a:gd name="connsiteY0" fmla="*/ 12326 h 12326"/>
              <a:gd name="connsiteX1" fmla="*/ 9311 w 10260"/>
              <a:gd name="connsiteY1" fmla="*/ 9884 h 12326"/>
              <a:gd name="connsiteX2" fmla="*/ 9834 w 10260"/>
              <a:gd name="connsiteY2" fmla="*/ 9742 h 12326"/>
              <a:gd name="connsiteX3" fmla="*/ 10135 w 10260"/>
              <a:gd name="connsiteY3" fmla="*/ 7616 h 12326"/>
              <a:gd name="connsiteX4" fmla="*/ 10166 w 10260"/>
              <a:gd name="connsiteY4" fmla="*/ 5191 h 12326"/>
              <a:gd name="connsiteX5" fmla="*/ 9924 w 10260"/>
              <a:gd name="connsiteY5" fmla="*/ 1858 h 12326"/>
              <a:gd name="connsiteX6" fmla="*/ 9971 w 10260"/>
              <a:gd name="connsiteY6" fmla="*/ 64 h 12326"/>
              <a:gd name="connsiteX7" fmla="*/ 8396 w 10260"/>
              <a:gd name="connsiteY7" fmla="*/ 2238 h 12326"/>
              <a:gd name="connsiteX8" fmla="*/ 7393 w 10260"/>
              <a:gd name="connsiteY8" fmla="*/ 2228 h 12326"/>
              <a:gd name="connsiteX9" fmla="*/ 925 w 10260"/>
              <a:gd name="connsiteY9" fmla="*/ 4093 h 12326"/>
              <a:gd name="connsiteX10" fmla="*/ 102 w 10260"/>
              <a:gd name="connsiteY10" fmla="*/ 4140 h 12326"/>
              <a:gd name="connsiteX11" fmla="*/ 29 w 10260"/>
              <a:gd name="connsiteY11" fmla="*/ 5607 h 12326"/>
              <a:gd name="connsiteX12" fmla="*/ 409 w 10260"/>
              <a:gd name="connsiteY12" fmla="*/ 6244 h 12326"/>
              <a:gd name="connsiteX13" fmla="*/ 956 w 10260"/>
              <a:gd name="connsiteY13" fmla="*/ 8081 h 12326"/>
              <a:gd name="connsiteX14" fmla="*/ 991 w 10260"/>
              <a:gd name="connsiteY14" fmla="*/ 9884 h 12326"/>
              <a:gd name="connsiteX15" fmla="*/ 1204 w 10260"/>
              <a:gd name="connsiteY15" fmla="*/ 11428 h 12326"/>
              <a:gd name="connsiteX16" fmla="*/ 1524 w 10260"/>
              <a:gd name="connsiteY16" fmla="*/ 12326 h 12326"/>
              <a:gd name="connsiteX0" fmla="*/ 1524 w 10260"/>
              <a:gd name="connsiteY0" fmla="*/ 12326 h 12326"/>
              <a:gd name="connsiteX1" fmla="*/ 9311 w 10260"/>
              <a:gd name="connsiteY1" fmla="*/ 9884 h 12326"/>
              <a:gd name="connsiteX2" fmla="*/ 9834 w 10260"/>
              <a:gd name="connsiteY2" fmla="*/ 9742 h 12326"/>
              <a:gd name="connsiteX3" fmla="*/ 10135 w 10260"/>
              <a:gd name="connsiteY3" fmla="*/ 7616 h 12326"/>
              <a:gd name="connsiteX4" fmla="*/ 10166 w 10260"/>
              <a:gd name="connsiteY4" fmla="*/ 5191 h 12326"/>
              <a:gd name="connsiteX5" fmla="*/ 9924 w 10260"/>
              <a:gd name="connsiteY5" fmla="*/ 1858 h 12326"/>
              <a:gd name="connsiteX6" fmla="*/ 9971 w 10260"/>
              <a:gd name="connsiteY6" fmla="*/ 64 h 12326"/>
              <a:gd name="connsiteX7" fmla="*/ 7454 w 10260"/>
              <a:gd name="connsiteY7" fmla="*/ 1350 h 12326"/>
              <a:gd name="connsiteX8" fmla="*/ 7393 w 10260"/>
              <a:gd name="connsiteY8" fmla="*/ 2228 h 12326"/>
              <a:gd name="connsiteX9" fmla="*/ 925 w 10260"/>
              <a:gd name="connsiteY9" fmla="*/ 4093 h 12326"/>
              <a:gd name="connsiteX10" fmla="*/ 102 w 10260"/>
              <a:gd name="connsiteY10" fmla="*/ 4140 h 12326"/>
              <a:gd name="connsiteX11" fmla="*/ 29 w 10260"/>
              <a:gd name="connsiteY11" fmla="*/ 5607 h 12326"/>
              <a:gd name="connsiteX12" fmla="*/ 409 w 10260"/>
              <a:gd name="connsiteY12" fmla="*/ 6244 h 12326"/>
              <a:gd name="connsiteX13" fmla="*/ 956 w 10260"/>
              <a:gd name="connsiteY13" fmla="*/ 8081 h 12326"/>
              <a:gd name="connsiteX14" fmla="*/ 991 w 10260"/>
              <a:gd name="connsiteY14" fmla="*/ 9884 h 12326"/>
              <a:gd name="connsiteX15" fmla="*/ 1204 w 10260"/>
              <a:gd name="connsiteY15" fmla="*/ 11428 h 12326"/>
              <a:gd name="connsiteX16" fmla="*/ 1524 w 10260"/>
              <a:gd name="connsiteY16" fmla="*/ 12326 h 12326"/>
              <a:gd name="connsiteX0" fmla="*/ 1524 w 10268"/>
              <a:gd name="connsiteY0" fmla="*/ 12330 h 12330"/>
              <a:gd name="connsiteX1" fmla="*/ 9311 w 10268"/>
              <a:gd name="connsiteY1" fmla="*/ 9888 h 12330"/>
              <a:gd name="connsiteX2" fmla="*/ 9834 w 10268"/>
              <a:gd name="connsiteY2" fmla="*/ 9746 h 12330"/>
              <a:gd name="connsiteX3" fmla="*/ 10135 w 10268"/>
              <a:gd name="connsiteY3" fmla="*/ 7620 h 12330"/>
              <a:gd name="connsiteX4" fmla="*/ 10166 w 10268"/>
              <a:gd name="connsiteY4" fmla="*/ 5195 h 12330"/>
              <a:gd name="connsiteX5" fmla="*/ 9957 w 10268"/>
              <a:gd name="connsiteY5" fmla="*/ 1727 h 12330"/>
              <a:gd name="connsiteX6" fmla="*/ 9971 w 10268"/>
              <a:gd name="connsiteY6" fmla="*/ 68 h 12330"/>
              <a:gd name="connsiteX7" fmla="*/ 7454 w 10268"/>
              <a:gd name="connsiteY7" fmla="*/ 1354 h 12330"/>
              <a:gd name="connsiteX8" fmla="*/ 7393 w 10268"/>
              <a:gd name="connsiteY8" fmla="*/ 2232 h 12330"/>
              <a:gd name="connsiteX9" fmla="*/ 925 w 10268"/>
              <a:gd name="connsiteY9" fmla="*/ 4097 h 12330"/>
              <a:gd name="connsiteX10" fmla="*/ 102 w 10268"/>
              <a:gd name="connsiteY10" fmla="*/ 4144 h 12330"/>
              <a:gd name="connsiteX11" fmla="*/ 29 w 10268"/>
              <a:gd name="connsiteY11" fmla="*/ 5611 h 12330"/>
              <a:gd name="connsiteX12" fmla="*/ 409 w 10268"/>
              <a:gd name="connsiteY12" fmla="*/ 6248 h 12330"/>
              <a:gd name="connsiteX13" fmla="*/ 956 w 10268"/>
              <a:gd name="connsiteY13" fmla="*/ 8085 h 12330"/>
              <a:gd name="connsiteX14" fmla="*/ 991 w 10268"/>
              <a:gd name="connsiteY14" fmla="*/ 9888 h 12330"/>
              <a:gd name="connsiteX15" fmla="*/ 1204 w 10268"/>
              <a:gd name="connsiteY15" fmla="*/ 11432 h 12330"/>
              <a:gd name="connsiteX16" fmla="*/ 1524 w 10268"/>
              <a:gd name="connsiteY16" fmla="*/ 12330 h 12330"/>
              <a:gd name="connsiteX0" fmla="*/ 1524 w 10173"/>
              <a:gd name="connsiteY0" fmla="*/ 12315 h 12315"/>
              <a:gd name="connsiteX1" fmla="*/ 9311 w 10173"/>
              <a:gd name="connsiteY1" fmla="*/ 9873 h 12315"/>
              <a:gd name="connsiteX2" fmla="*/ 9834 w 10173"/>
              <a:gd name="connsiteY2" fmla="*/ 9731 h 12315"/>
              <a:gd name="connsiteX3" fmla="*/ 10135 w 10173"/>
              <a:gd name="connsiteY3" fmla="*/ 7605 h 12315"/>
              <a:gd name="connsiteX4" fmla="*/ 10166 w 10173"/>
              <a:gd name="connsiteY4" fmla="*/ 5180 h 12315"/>
              <a:gd name="connsiteX5" fmla="*/ 9957 w 10173"/>
              <a:gd name="connsiteY5" fmla="*/ 1712 h 12315"/>
              <a:gd name="connsiteX6" fmla="*/ 9971 w 10173"/>
              <a:gd name="connsiteY6" fmla="*/ 53 h 12315"/>
              <a:gd name="connsiteX7" fmla="*/ 7454 w 10173"/>
              <a:gd name="connsiteY7" fmla="*/ 1339 h 12315"/>
              <a:gd name="connsiteX8" fmla="*/ 7393 w 10173"/>
              <a:gd name="connsiteY8" fmla="*/ 2217 h 12315"/>
              <a:gd name="connsiteX9" fmla="*/ 925 w 10173"/>
              <a:gd name="connsiteY9" fmla="*/ 4082 h 12315"/>
              <a:gd name="connsiteX10" fmla="*/ 102 w 10173"/>
              <a:gd name="connsiteY10" fmla="*/ 4129 h 12315"/>
              <a:gd name="connsiteX11" fmla="*/ 29 w 10173"/>
              <a:gd name="connsiteY11" fmla="*/ 5596 h 12315"/>
              <a:gd name="connsiteX12" fmla="*/ 409 w 10173"/>
              <a:gd name="connsiteY12" fmla="*/ 6233 h 12315"/>
              <a:gd name="connsiteX13" fmla="*/ 956 w 10173"/>
              <a:gd name="connsiteY13" fmla="*/ 8070 h 12315"/>
              <a:gd name="connsiteX14" fmla="*/ 991 w 10173"/>
              <a:gd name="connsiteY14" fmla="*/ 9873 h 12315"/>
              <a:gd name="connsiteX15" fmla="*/ 1204 w 10173"/>
              <a:gd name="connsiteY15" fmla="*/ 11417 h 12315"/>
              <a:gd name="connsiteX16" fmla="*/ 1524 w 10173"/>
              <a:gd name="connsiteY16" fmla="*/ 12315 h 12315"/>
              <a:gd name="connsiteX0" fmla="*/ 1524 w 10173"/>
              <a:gd name="connsiteY0" fmla="*/ 12315 h 12315"/>
              <a:gd name="connsiteX1" fmla="*/ 9311 w 10173"/>
              <a:gd name="connsiteY1" fmla="*/ 9873 h 12315"/>
              <a:gd name="connsiteX2" fmla="*/ 9834 w 10173"/>
              <a:gd name="connsiteY2" fmla="*/ 9731 h 12315"/>
              <a:gd name="connsiteX3" fmla="*/ 10135 w 10173"/>
              <a:gd name="connsiteY3" fmla="*/ 7605 h 12315"/>
              <a:gd name="connsiteX4" fmla="*/ 10166 w 10173"/>
              <a:gd name="connsiteY4" fmla="*/ 5180 h 12315"/>
              <a:gd name="connsiteX5" fmla="*/ 9957 w 10173"/>
              <a:gd name="connsiteY5" fmla="*/ 1712 h 12315"/>
              <a:gd name="connsiteX6" fmla="*/ 9971 w 10173"/>
              <a:gd name="connsiteY6" fmla="*/ 53 h 12315"/>
              <a:gd name="connsiteX7" fmla="*/ 7454 w 10173"/>
              <a:gd name="connsiteY7" fmla="*/ 1339 h 12315"/>
              <a:gd name="connsiteX8" fmla="*/ 7393 w 10173"/>
              <a:gd name="connsiteY8" fmla="*/ 2217 h 12315"/>
              <a:gd name="connsiteX9" fmla="*/ 925 w 10173"/>
              <a:gd name="connsiteY9" fmla="*/ 4082 h 12315"/>
              <a:gd name="connsiteX10" fmla="*/ 102 w 10173"/>
              <a:gd name="connsiteY10" fmla="*/ 4129 h 12315"/>
              <a:gd name="connsiteX11" fmla="*/ 29 w 10173"/>
              <a:gd name="connsiteY11" fmla="*/ 5596 h 12315"/>
              <a:gd name="connsiteX12" fmla="*/ 409 w 10173"/>
              <a:gd name="connsiteY12" fmla="*/ 6233 h 12315"/>
              <a:gd name="connsiteX13" fmla="*/ 956 w 10173"/>
              <a:gd name="connsiteY13" fmla="*/ 8070 h 12315"/>
              <a:gd name="connsiteX14" fmla="*/ 991 w 10173"/>
              <a:gd name="connsiteY14" fmla="*/ 9873 h 12315"/>
              <a:gd name="connsiteX15" fmla="*/ 659 w 10173"/>
              <a:gd name="connsiteY15" fmla="*/ 11685 h 12315"/>
              <a:gd name="connsiteX16" fmla="*/ 1524 w 10173"/>
              <a:gd name="connsiteY16" fmla="*/ 12315 h 12315"/>
              <a:gd name="connsiteX0" fmla="*/ 1566 w 10173"/>
              <a:gd name="connsiteY0" fmla="*/ 12619 h 12619"/>
              <a:gd name="connsiteX1" fmla="*/ 9311 w 10173"/>
              <a:gd name="connsiteY1" fmla="*/ 9873 h 12619"/>
              <a:gd name="connsiteX2" fmla="*/ 9834 w 10173"/>
              <a:gd name="connsiteY2" fmla="*/ 9731 h 12619"/>
              <a:gd name="connsiteX3" fmla="*/ 10135 w 10173"/>
              <a:gd name="connsiteY3" fmla="*/ 7605 h 12619"/>
              <a:gd name="connsiteX4" fmla="*/ 10166 w 10173"/>
              <a:gd name="connsiteY4" fmla="*/ 5180 h 12619"/>
              <a:gd name="connsiteX5" fmla="*/ 9957 w 10173"/>
              <a:gd name="connsiteY5" fmla="*/ 1712 h 12619"/>
              <a:gd name="connsiteX6" fmla="*/ 9971 w 10173"/>
              <a:gd name="connsiteY6" fmla="*/ 53 h 12619"/>
              <a:gd name="connsiteX7" fmla="*/ 7454 w 10173"/>
              <a:gd name="connsiteY7" fmla="*/ 1339 h 12619"/>
              <a:gd name="connsiteX8" fmla="*/ 7393 w 10173"/>
              <a:gd name="connsiteY8" fmla="*/ 2217 h 12619"/>
              <a:gd name="connsiteX9" fmla="*/ 925 w 10173"/>
              <a:gd name="connsiteY9" fmla="*/ 4082 h 12619"/>
              <a:gd name="connsiteX10" fmla="*/ 102 w 10173"/>
              <a:gd name="connsiteY10" fmla="*/ 4129 h 12619"/>
              <a:gd name="connsiteX11" fmla="*/ 29 w 10173"/>
              <a:gd name="connsiteY11" fmla="*/ 5596 h 12619"/>
              <a:gd name="connsiteX12" fmla="*/ 409 w 10173"/>
              <a:gd name="connsiteY12" fmla="*/ 6233 h 12619"/>
              <a:gd name="connsiteX13" fmla="*/ 956 w 10173"/>
              <a:gd name="connsiteY13" fmla="*/ 8070 h 12619"/>
              <a:gd name="connsiteX14" fmla="*/ 991 w 10173"/>
              <a:gd name="connsiteY14" fmla="*/ 9873 h 12619"/>
              <a:gd name="connsiteX15" fmla="*/ 659 w 10173"/>
              <a:gd name="connsiteY15" fmla="*/ 11685 h 12619"/>
              <a:gd name="connsiteX16" fmla="*/ 1566 w 10173"/>
              <a:gd name="connsiteY16" fmla="*/ 12619 h 12619"/>
              <a:gd name="connsiteX0" fmla="*/ 1566 w 10173"/>
              <a:gd name="connsiteY0" fmla="*/ 12619 h 12619"/>
              <a:gd name="connsiteX1" fmla="*/ 9311 w 10173"/>
              <a:gd name="connsiteY1" fmla="*/ 9873 h 12619"/>
              <a:gd name="connsiteX2" fmla="*/ 9834 w 10173"/>
              <a:gd name="connsiteY2" fmla="*/ 9731 h 12619"/>
              <a:gd name="connsiteX3" fmla="*/ 10135 w 10173"/>
              <a:gd name="connsiteY3" fmla="*/ 7605 h 12619"/>
              <a:gd name="connsiteX4" fmla="*/ 10166 w 10173"/>
              <a:gd name="connsiteY4" fmla="*/ 5180 h 12619"/>
              <a:gd name="connsiteX5" fmla="*/ 9957 w 10173"/>
              <a:gd name="connsiteY5" fmla="*/ 1712 h 12619"/>
              <a:gd name="connsiteX6" fmla="*/ 9971 w 10173"/>
              <a:gd name="connsiteY6" fmla="*/ 53 h 12619"/>
              <a:gd name="connsiteX7" fmla="*/ 7454 w 10173"/>
              <a:gd name="connsiteY7" fmla="*/ 1339 h 12619"/>
              <a:gd name="connsiteX8" fmla="*/ 7393 w 10173"/>
              <a:gd name="connsiteY8" fmla="*/ 2217 h 12619"/>
              <a:gd name="connsiteX9" fmla="*/ 925 w 10173"/>
              <a:gd name="connsiteY9" fmla="*/ 4082 h 12619"/>
              <a:gd name="connsiteX10" fmla="*/ 102 w 10173"/>
              <a:gd name="connsiteY10" fmla="*/ 4129 h 12619"/>
              <a:gd name="connsiteX11" fmla="*/ 29 w 10173"/>
              <a:gd name="connsiteY11" fmla="*/ 5596 h 12619"/>
              <a:gd name="connsiteX12" fmla="*/ 409 w 10173"/>
              <a:gd name="connsiteY12" fmla="*/ 6233 h 12619"/>
              <a:gd name="connsiteX13" fmla="*/ 956 w 10173"/>
              <a:gd name="connsiteY13" fmla="*/ 8070 h 12619"/>
              <a:gd name="connsiteX14" fmla="*/ 991 w 10173"/>
              <a:gd name="connsiteY14" fmla="*/ 9873 h 12619"/>
              <a:gd name="connsiteX15" fmla="*/ 659 w 10173"/>
              <a:gd name="connsiteY15" fmla="*/ 11685 h 12619"/>
              <a:gd name="connsiteX16" fmla="*/ 1566 w 10173"/>
              <a:gd name="connsiteY16" fmla="*/ 12619 h 12619"/>
              <a:gd name="connsiteX0" fmla="*/ 1566 w 10173"/>
              <a:gd name="connsiteY0" fmla="*/ 12619 h 12619"/>
              <a:gd name="connsiteX1" fmla="*/ 9311 w 10173"/>
              <a:gd name="connsiteY1" fmla="*/ 9873 h 12619"/>
              <a:gd name="connsiteX2" fmla="*/ 9849 w 10173"/>
              <a:gd name="connsiteY2" fmla="*/ 9601 h 12619"/>
              <a:gd name="connsiteX3" fmla="*/ 10135 w 10173"/>
              <a:gd name="connsiteY3" fmla="*/ 7605 h 12619"/>
              <a:gd name="connsiteX4" fmla="*/ 10166 w 10173"/>
              <a:gd name="connsiteY4" fmla="*/ 5180 h 12619"/>
              <a:gd name="connsiteX5" fmla="*/ 9957 w 10173"/>
              <a:gd name="connsiteY5" fmla="*/ 1712 h 12619"/>
              <a:gd name="connsiteX6" fmla="*/ 9971 w 10173"/>
              <a:gd name="connsiteY6" fmla="*/ 53 h 12619"/>
              <a:gd name="connsiteX7" fmla="*/ 7454 w 10173"/>
              <a:gd name="connsiteY7" fmla="*/ 1339 h 12619"/>
              <a:gd name="connsiteX8" fmla="*/ 7393 w 10173"/>
              <a:gd name="connsiteY8" fmla="*/ 2217 h 12619"/>
              <a:gd name="connsiteX9" fmla="*/ 925 w 10173"/>
              <a:gd name="connsiteY9" fmla="*/ 4082 h 12619"/>
              <a:gd name="connsiteX10" fmla="*/ 102 w 10173"/>
              <a:gd name="connsiteY10" fmla="*/ 4129 h 12619"/>
              <a:gd name="connsiteX11" fmla="*/ 29 w 10173"/>
              <a:gd name="connsiteY11" fmla="*/ 5596 h 12619"/>
              <a:gd name="connsiteX12" fmla="*/ 409 w 10173"/>
              <a:gd name="connsiteY12" fmla="*/ 6233 h 12619"/>
              <a:gd name="connsiteX13" fmla="*/ 956 w 10173"/>
              <a:gd name="connsiteY13" fmla="*/ 8070 h 12619"/>
              <a:gd name="connsiteX14" fmla="*/ 991 w 10173"/>
              <a:gd name="connsiteY14" fmla="*/ 9873 h 12619"/>
              <a:gd name="connsiteX15" fmla="*/ 659 w 10173"/>
              <a:gd name="connsiteY15" fmla="*/ 11685 h 12619"/>
              <a:gd name="connsiteX16" fmla="*/ 1566 w 10173"/>
              <a:gd name="connsiteY16" fmla="*/ 12619 h 12619"/>
              <a:gd name="connsiteX0" fmla="*/ 1566 w 10173"/>
              <a:gd name="connsiteY0" fmla="*/ 12619 h 12619"/>
              <a:gd name="connsiteX1" fmla="*/ 9270 w 10173"/>
              <a:gd name="connsiteY1" fmla="*/ 9632 h 12619"/>
              <a:gd name="connsiteX2" fmla="*/ 9849 w 10173"/>
              <a:gd name="connsiteY2" fmla="*/ 9601 h 12619"/>
              <a:gd name="connsiteX3" fmla="*/ 10135 w 10173"/>
              <a:gd name="connsiteY3" fmla="*/ 7605 h 12619"/>
              <a:gd name="connsiteX4" fmla="*/ 10166 w 10173"/>
              <a:gd name="connsiteY4" fmla="*/ 5180 h 12619"/>
              <a:gd name="connsiteX5" fmla="*/ 9957 w 10173"/>
              <a:gd name="connsiteY5" fmla="*/ 1712 h 12619"/>
              <a:gd name="connsiteX6" fmla="*/ 9971 w 10173"/>
              <a:gd name="connsiteY6" fmla="*/ 53 h 12619"/>
              <a:gd name="connsiteX7" fmla="*/ 7454 w 10173"/>
              <a:gd name="connsiteY7" fmla="*/ 1339 h 12619"/>
              <a:gd name="connsiteX8" fmla="*/ 7393 w 10173"/>
              <a:gd name="connsiteY8" fmla="*/ 2217 h 12619"/>
              <a:gd name="connsiteX9" fmla="*/ 925 w 10173"/>
              <a:gd name="connsiteY9" fmla="*/ 4082 h 12619"/>
              <a:gd name="connsiteX10" fmla="*/ 102 w 10173"/>
              <a:gd name="connsiteY10" fmla="*/ 4129 h 12619"/>
              <a:gd name="connsiteX11" fmla="*/ 29 w 10173"/>
              <a:gd name="connsiteY11" fmla="*/ 5596 h 12619"/>
              <a:gd name="connsiteX12" fmla="*/ 409 w 10173"/>
              <a:gd name="connsiteY12" fmla="*/ 6233 h 12619"/>
              <a:gd name="connsiteX13" fmla="*/ 956 w 10173"/>
              <a:gd name="connsiteY13" fmla="*/ 8070 h 12619"/>
              <a:gd name="connsiteX14" fmla="*/ 991 w 10173"/>
              <a:gd name="connsiteY14" fmla="*/ 9873 h 12619"/>
              <a:gd name="connsiteX15" fmla="*/ 659 w 10173"/>
              <a:gd name="connsiteY15" fmla="*/ 11685 h 12619"/>
              <a:gd name="connsiteX16" fmla="*/ 1566 w 10173"/>
              <a:gd name="connsiteY16" fmla="*/ 12619 h 12619"/>
              <a:gd name="connsiteX0" fmla="*/ 1566 w 10173"/>
              <a:gd name="connsiteY0" fmla="*/ 12619 h 12619"/>
              <a:gd name="connsiteX1" fmla="*/ 8494 w 10173"/>
              <a:gd name="connsiteY1" fmla="*/ 9898 h 12619"/>
              <a:gd name="connsiteX2" fmla="*/ 9849 w 10173"/>
              <a:gd name="connsiteY2" fmla="*/ 9601 h 12619"/>
              <a:gd name="connsiteX3" fmla="*/ 10135 w 10173"/>
              <a:gd name="connsiteY3" fmla="*/ 7605 h 12619"/>
              <a:gd name="connsiteX4" fmla="*/ 10166 w 10173"/>
              <a:gd name="connsiteY4" fmla="*/ 5180 h 12619"/>
              <a:gd name="connsiteX5" fmla="*/ 9957 w 10173"/>
              <a:gd name="connsiteY5" fmla="*/ 1712 h 12619"/>
              <a:gd name="connsiteX6" fmla="*/ 9971 w 10173"/>
              <a:gd name="connsiteY6" fmla="*/ 53 h 12619"/>
              <a:gd name="connsiteX7" fmla="*/ 7454 w 10173"/>
              <a:gd name="connsiteY7" fmla="*/ 1339 h 12619"/>
              <a:gd name="connsiteX8" fmla="*/ 7393 w 10173"/>
              <a:gd name="connsiteY8" fmla="*/ 2217 h 12619"/>
              <a:gd name="connsiteX9" fmla="*/ 925 w 10173"/>
              <a:gd name="connsiteY9" fmla="*/ 4082 h 12619"/>
              <a:gd name="connsiteX10" fmla="*/ 102 w 10173"/>
              <a:gd name="connsiteY10" fmla="*/ 4129 h 12619"/>
              <a:gd name="connsiteX11" fmla="*/ 29 w 10173"/>
              <a:gd name="connsiteY11" fmla="*/ 5596 h 12619"/>
              <a:gd name="connsiteX12" fmla="*/ 409 w 10173"/>
              <a:gd name="connsiteY12" fmla="*/ 6233 h 12619"/>
              <a:gd name="connsiteX13" fmla="*/ 956 w 10173"/>
              <a:gd name="connsiteY13" fmla="*/ 8070 h 12619"/>
              <a:gd name="connsiteX14" fmla="*/ 991 w 10173"/>
              <a:gd name="connsiteY14" fmla="*/ 9873 h 12619"/>
              <a:gd name="connsiteX15" fmla="*/ 659 w 10173"/>
              <a:gd name="connsiteY15" fmla="*/ 11685 h 12619"/>
              <a:gd name="connsiteX16" fmla="*/ 1566 w 10173"/>
              <a:gd name="connsiteY16" fmla="*/ 12619 h 12619"/>
              <a:gd name="connsiteX0" fmla="*/ 1566 w 10173"/>
              <a:gd name="connsiteY0" fmla="*/ 12619 h 12619"/>
              <a:gd name="connsiteX1" fmla="*/ 8494 w 10173"/>
              <a:gd name="connsiteY1" fmla="*/ 9898 h 12619"/>
              <a:gd name="connsiteX2" fmla="*/ 9849 w 10173"/>
              <a:gd name="connsiteY2" fmla="*/ 9601 h 12619"/>
              <a:gd name="connsiteX3" fmla="*/ 10135 w 10173"/>
              <a:gd name="connsiteY3" fmla="*/ 7605 h 12619"/>
              <a:gd name="connsiteX4" fmla="*/ 10166 w 10173"/>
              <a:gd name="connsiteY4" fmla="*/ 5180 h 12619"/>
              <a:gd name="connsiteX5" fmla="*/ 9957 w 10173"/>
              <a:gd name="connsiteY5" fmla="*/ 1712 h 12619"/>
              <a:gd name="connsiteX6" fmla="*/ 9971 w 10173"/>
              <a:gd name="connsiteY6" fmla="*/ 53 h 12619"/>
              <a:gd name="connsiteX7" fmla="*/ 7454 w 10173"/>
              <a:gd name="connsiteY7" fmla="*/ 1339 h 12619"/>
              <a:gd name="connsiteX8" fmla="*/ 7393 w 10173"/>
              <a:gd name="connsiteY8" fmla="*/ 2217 h 12619"/>
              <a:gd name="connsiteX9" fmla="*/ 925 w 10173"/>
              <a:gd name="connsiteY9" fmla="*/ 4082 h 12619"/>
              <a:gd name="connsiteX10" fmla="*/ 102 w 10173"/>
              <a:gd name="connsiteY10" fmla="*/ 4129 h 12619"/>
              <a:gd name="connsiteX11" fmla="*/ 29 w 10173"/>
              <a:gd name="connsiteY11" fmla="*/ 5596 h 12619"/>
              <a:gd name="connsiteX12" fmla="*/ 409 w 10173"/>
              <a:gd name="connsiteY12" fmla="*/ 6233 h 12619"/>
              <a:gd name="connsiteX13" fmla="*/ 956 w 10173"/>
              <a:gd name="connsiteY13" fmla="*/ 8070 h 12619"/>
              <a:gd name="connsiteX14" fmla="*/ 991 w 10173"/>
              <a:gd name="connsiteY14" fmla="*/ 9873 h 12619"/>
              <a:gd name="connsiteX15" fmla="*/ 659 w 10173"/>
              <a:gd name="connsiteY15" fmla="*/ 11685 h 12619"/>
              <a:gd name="connsiteX16" fmla="*/ 1566 w 10173"/>
              <a:gd name="connsiteY16" fmla="*/ 12619 h 12619"/>
              <a:gd name="connsiteX0" fmla="*/ 1566 w 10173"/>
              <a:gd name="connsiteY0" fmla="*/ 12619 h 12619"/>
              <a:gd name="connsiteX1" fmla="*/ 8494 w 10173"/>
              <a:gd name="connsiteY1" fmla="*/ 9898 h 12619"/>
              <a:gd name="connsiteX2" fmla="*/ 9826 w 10173"/>
              <a:gd name="connsiteY2" fmla="*/ 9355 h 12619"/>
              <a:gd name="connsiteX3" fmla="*/ 10135 w 10173"/>
              <a:gd name="connsiteY3" fmla="*/ 7605 h 12619"/>
              <a:gd name="connsiteX4" fmla="*/ 10166 w 10173"/>
              <a:gd name="connsiteY4" fmla="*/ 5180 h 12619"/>
              <a:gd name="connsiteX5" fmla="*/ 9957 w 10173"/>
              <a:gd name="connsiteY5" fmla="*/ 1712 h 12619"/>
              <a:gd name="connsiteX6" fmla="*/ 9971 w 10173"/>
              <a:gd name="connsiteY6" fmla="*/ 53 h 12619"/>
              <a:gd name="connsiteX7" fmla="*/ 7454 w 10173"/>
              <a:gd name="connsiteY7" fmla="*/ 1339 h 12619"/>
              <a:gd name="connsiteX8" fmla="*/ 7393 w 10173"/>
              <a:gd name="connsiteY8" fmla="*/ 2217 h 12619"/>
              <a:gd name="connsiteX9" fmla="*/ 925 w 10173"/>
              <a:gd name="connsiteY9" fmla="*/ 4082 h 12619"/>
              <a:gd name="connsiteX10" fmla="*/ 102 w 10173"/>
              <a:gd name="connsiteY10" fmla="*/ 4129 h 12619"/>
              <a:gd name="connsiteX11" fmla="*/ 29 w 10173"/>
              <a:gd name="connsiteY11" fmla="*/ 5596 h 12619"/>
              <a:gd name="connsiteX12" fmla="*/ 409 w 10173"/>
              <a:gd name="connsiteY12" fmla="*/ 6233 h 12619"/>
              <a:gd name="connsiteX13" fmla="*/ 956 w 10173"/>
              <a:gd name="connsiteY13" fmla="*/ 8070 h 12619"/>
              <a:gd name="connsiteX14" fmla="*/ 991 w 10173"/>
              <a:gd name="connsiteY14" fmla="*/ 9873 h 12619"/>
              <a:gd name="connsiteX15" fmla="*/ 659 w 10173"/>
              <a:gd name="connsiteY15" fmla="*/ 11685 h 12619"/>
              <a:gd name="connsiteX16" fmla="*/ 1566 w 10173"/>
              <a:gd name="connsiteY16" fmla="*/ 12619 h 12619"/>
              <a:gd name="connsiteX0" fmla="*/ 1566 w 10173"/>
              <a:gd name="connsiteY0" fmla="*/ 12619 h 12619"/>
              <a:gd name="connsiteX1" fmla="*/ 8494 w 10173"/>
              <a:gd name="connsiteY1" fmla="*/ 9898 h 12619"/>
              <a:gd name="connsiteX2" fmla="*/ 9826 w 10173"/>
              <a:gd name="connsiteY2" fmla="*/ 9355 h 12619"/>
              <a:gd name="connsiteX3" fmla="*/ 10135 w 10173"/>
              <a:gd name="connsiteY3" fmla="*/ 7605 h 12619"/>
              <a:gd name="connsiteX4" fmla="*/ 10166 w 10173"/>
              <a:gd name="connsiteY4" fmla="*/ 5180 h 12619"/>
              <a:gd name="connsiteX5" fmla="*/ 9957 w 10173"/>
              <a:gd name="connsiteY5" fmla="*/ 1712 h 12619"/>
              <a:gd name="connsiteX6" fmla="*/ 9971 w 10173"/>
              <a:gd name="connsiteY6" fmla="*/ 53 h 12619"/>
              <a:gd name="connsiteX7" fmla="*/ 7454 w 10173"/>
              <a:gd name="connsiteY7" fmla="*/ 1339 h 12619"/>
              <a:gd name="connsiteX8" fmla="*/ 7393 w 10173"/>
              <a:gd name="connsiteY8" fmla="*/ 2217 h 12619"/>
              <a:gd name="connsiteX9" fmla="*/ 925 w 10173"/>
              <a:gd name="connsiteY9" fmla="*/ 4082 h 12619"/>
              <a:gd name="connsiteX10" fmla="*/ 102 w 10173"/>
              <a:gd name="connsiteY10" fmla="*/ 4129 h 12619"/>
              <a:gd name="connsiteX11" fmla="*/ 29 w 10173"/>
              <a:gd name="connsiteY11" fmla="*/ 5596 h 12619"/>
              <a:gd name="connsiteX12" fmla="*/ 409 w 10173"/>
              <a:gd name="connsiteY12" fmla="*/ 6233 h 12619"/>
              <a:gd name="connsiteX13" fmla="*/ 956 w 10173"/>
              <a:gd name="connsiteY13" fmla="*/ 8070 h 12619"/>
              <a:gd name="connsiteX14" fmla="*/ 758 w 10173"/>
              <a:gd name="connsiteY14" fmla="*/ 9745 h 12619"/>
              <a:gd name="connsiteX15" fmla="*/ 659 w 10173"/>
              <a:gd name="connsiteY15" fmla="*/ 11685 h 12619"/>
              <a:gd name="connsiteX16" fmla="*/ 1566 w 10173"/>
              <a:gd name="connsiteY16" fmla="*/ 12619 h 12619"/>
              <a:gd name="connsiteX0" fmla="*/ 1566 w 10173"/>
              <a:gd name="connsiteY0" fmla="*/ 12619 h 12619"/>
              <a:gd name="connsiteX1" fmla="*/ 8494 w 10173"/>
              <a:gd name="connsiteY1" fmla="*/ 9898 h 12619"/>
              <a:gd name="connsiteX2" fmla="*/ 9826 w 10173"/>
              <a:gd name="connsiteY2" fmla="*/ 9355 h 12619"/>
              <a:gd name="connsiteX3" fmla="*/ 10135 w 10173"/>
              <a:gd name="connsiteY3" fmla="*/ 7605 h 12619"/>
              <a:gd name="connsiteX4" fmla="*/ 10166 w 10173"/>
              <a:gd name="connsiteY4" fmla="*/ 5180 h 12619"/>
              <a:gd name="connsiteX5" fmla="*/ 9957 w 10173"/>
              <a:gd name="connsiteY5" fmla="*/ 1712 h 12619"/>
              <a:gd name="connsiteX6" fmla="*/ 9971 w 10173"/>
              <a:gd name="connsiteY6" fmla="*/ 53 h 12619"/>
              <a:gd name="connsiteX7" fmla="*/ 7454 w 10173"/>
              <a:gd name="connsiteY7" fmla="*/ 1339 h 12619"/>
              <a:gd name="connsiteX8" fmla="*/ 7393 w 10173"/>
              <a:gd name="connsiteY8" fmla="*/ 2217 h 12619"/>
              <a:gd name="connsiteX9" fmla="*/ 925 w 10173"/>
              <a:gd name="connsiteY9" fmla="*/ 4082 h 12619"/>
              <a:gd name="connsiteX10" fmla="*/ 102 w 10173"/>
              <a:gd name="connsiteY10" fmla="*/ 4129 h 12619"/>
              <a:gd name="connsiteX11" fmla="*/ 29 w 10173"/>
              <a:gd name="connsiteY11" fmla="*/ 5596 h 12619"/>
              <a:gd name="connsiteX12" fmla="*/ 409 w 10173"/>
              <a:gd name="connsiteY12" fmla="*/ 6233 h 12619"/>
              <a:gd name="connsiteX13" fmla="*/ 321 w 10173"/>
              <a:gd name="connsiteY13" fmla="*/ 9118 h 12619"/>
              <a:gd name="connsiteX14" fmla="*/ 758 w 10173"/>
              <a:gd name="connsiteY14" fmla="*/ 9745 h 12619"/>
              <a:gd name="connsiteX15" fmla="*/ 659 w 10173"/>
              <a:gd name="connsiteY15" fmla="*/ 11685 h 12619"/>
              <a:gd name="connsiteX16" fmla="*/ 1566 w 10173"/>
              <a:gd name="connsiteY16" fmla="*/ 12619 h 12619"/>
              <a:gd name="connsiteX0" fmla="*/ 1566 w 10173"/>
              <a:gd name="connsiteY0" fmla="*/ 12619 h 12619"/>
              <a:gd name="connsiteX1" fmla="*/ 8494 w 10173"/>
              <a:gd name="connsiteY1" fmla="*/ 9898 h 12619"/>
              <a:gd name="connsiteX2" fmla="*/ 9826 w 10173"/>
              <a:gd name="connsiteY2" fmla="*/ 9355 h 12619"/>
              <a:gd name="connsiteX3" fmla="*/ 10135 w 10173"/>
              <a:gd name="connsiteY3" fmla="*/ 7605 h 12619"/>
              <a:gd name="connsiteX4" fmla="*/ 10166 w 10173"/>
              <a:gd name="connsiteY4" fmla="*/ 5180 h 12619"/>
              <a:gd name="connsiteX5" fmla="*/ 9957 w 10173"/>
              <a:gd name="connsiteY5" fmla="*/ 1712 h 12619"/>
              <a:gd name="connsiteX6" fmla="*/ 9971 w 10173"/>
              <a:gd name="connsiteY6" fmla="*/ 53 h 12619"/>
              <a:gd name="connsiteX7" fmla="*/ 7454 w 10173"/>
              <a:gd name="connsiteY7" fmla="*/ 1339 h 12619"/>
              <a:gd name="connsiteX8" fmla="*/ 7393 w 10173"/>
              <a:gd name="connsiteY8" fmla="*/ 2217 h 12619"/>
              <a:gd name="connsiteX9" fmla="*/ 925 w 10173"/>
              <a:gd name="connsiteY9" fmla="*/ 4082 h 12619"/>
              <a:gd name="connsiteX10" fmla="*/ 102 w 10173"/>
              <a:gd name="connsiteY10" fmla="*/ 4129 h 12619"/>
              <a:gd name="connsiteX11" fmla="*/ 29 w 10173"/>
              <a:gd name="connsiteY11" fmla="*/ 5596 h 12619"/>
              <a:gd name="connsiteX12" fmla="*/ 409 w 10173"/>
              <a:gd name="connsiteY12" fmla="*/ 6233 h 12619"/>
              <a:gd name="connsiteX13" fmla="*/ 321 w 10173"/>
              <a:gd name="connsiteY13" fmla="*/ 9118 h 12619"/>
              <a:gd name="connsiteX14" fmla="*/ 758 w 10173"/>
              <a:gd name="connsiteY14" fmla="*/ 9745 h 12619"/>
              <a:gd name="connsiteX15" fmla="*/ 659 w 10173"/>
              <a:gd name="connsiteY15" fmla="*/ 11685 h 12619"/>
              <a:gd name="connsiteX16" fmla="*/ 1566 w 10173"/>
              <a:gd name="connsiteY16" fmla="*/ 12619 h 12619"/>
              <a:gd name="connsiteX0" fmla="*/ 1732 w 10339"/>
              <a:gd name="connsiteY0" fmla="*/ 12619 h 12619"/>
              <a:gd name="connsiteX1" fmla="*/ 8660 w 10339"/>
              <a:gd name="connsiteY1" fmla="*/ 9898 h 12619"/>
              <a:gd name="connsiteX2" fmla="*/ 9992 w 10339"/>
              <a:gd name="connsiteY2" fmla="*/ 9355 h 12619"/>
              <a:gd name="connsiteX3" fmla="*/ 10301 w 10339"/>
              <a:gd name="connsiteY3" fmla="*/ 7605 h 12619"/>
              <a:gd name="connsiteX4" fmla="*/ 10332 w 10339"/>
              <a:gd name="connsiteY4" fmla="*/ 5180 h 12619"/>
              <a:gd name="connsiteX5" fmla="*/ 10123 w 10339"/>
              <a:gd name="connsiteY5" fmla="*/ 1712 h 12619"/>
              <a:gd name="connsiteX6" fmla="*/ 10137 w 10339"/>
              <a:gd name="connsiteY6" fmla="*/ 53 h 12619"/>
              <a:gd name="connsiteX7" fmla="*/ 7620 w 10339"/>
              <a:gd name="connsiteY7" fmla="*/ 1339 h 12619"/>
              <a:gd name="connsiteX8" fmla="*/ 7559 w 10339"/>
              <a:gd name="connsiteY8" fmla="*/ 2217 h 12619"/>
              <a:gd name="connsiteX9" fmla="*/ 1091 w 10339"/>
              <a:gd name="connsiteY9" fmla="*/ 4082 h 12619"/>
              <a:gd name="connsiteX10" fmla="*/ 268 w 10339"/>
              <a:gd name="connsiteY10" fmla="*/ 4129 h 12619"/>
              <a:gd name="connsiteX11" fmla="*/ 195 w 10339"/>
              <a:gd name="connsiteY11" fmla="*/ 5596 h 12619"/>
              <a:gd name="connsiteX12" fmla="*/ 5 w 10339"/>
              <a:gd name="connsiteY12" fmla="*/ 7012 h 12619"/>
              <a:gd name="connsiteX13" fmla="*/ 487 w 10339"/>
              <a:gd name="connsiteY13" fmla="*/ 9118 h 12619"/>
              <a:gd name="connsiteX14" fmla="*/ 924 w 10339"/>
              <a:gd name="connsiteY14" fmla="*/ 9745 h 12619"/>
              <a:gd name="connsiteX15" fmla="*/ 825 w 10339"/>
              <a:gd name="connsiteY15" fmla="*/ 11685 h 12619"/>
              <a:gd name="connsiteX16" fmla="*/ 1732 w 10339"/>
              <a:gd name="connsiteY16" fmla="*/ 12619 h 12619"/>
              <a:gd name="connsiteX0" fmla="*/ 1732 w 10339"/>
              <a:gd name="connsiteY0" fmla="*/ 12619 h 12619"/>
              <a:gd name="connsiteX1" fmla="*/ 8660 w 10339"/>
              <a:gd name="connsiteY1" fmla="*/ 9898 h 12619"/>
              <a:gd name="connsiteX2" fmla="*/ 9992 w 10339"/>
              <a:gd name="connsiteY2" fmla="*/ 9355 h 12619"/>
              <a:gd name="connsiteX3" fmla="*/ 10301 w 10339"/>
              <a:gd name="connsiteY3" fmla="*/ 7605 h 12619"/>
              <a:gd name="connsiteX4" fmla="*/ 10332 w 10339"/>
              <a:gd name="connsiteY4" fmla="*/ 5180 h 12619"/>
              <a:gd name="connsiteX5" fmla="*/ 10123 w 10339"/>
              <a:gd name="connsiteY5" fmla="*/ 1712 h 12619"/>
              <a:gd name="connsiteX6" fmla="*/ 10137 w 10339"/>
              <a:gd name="connsiteY6" fmla="*/ 53 h 12619"/>
              <a:gd name="connsiteX7" fmla="*/ 7620 w 10339"/>
              <a:gd name="connsiteY7" fmla="*/ 1339 h 12619"/>
              <a:gd name="connsiteX8" fmla="*/ 7559 w 10339"/>
              <a:gd name="connsiteY8" fmla="*/ 2217 h 12619"/>
              <a:gd name="connsiteX9" fmla="*/ 1091 w 10339"/>
              <a:gd name="connsiteY9" fmla="*/ 4082 h 12619"/>
              <a:gd name="connsiteX10" fmla="*/ 224 w 10339"/>
              <a:gd name="connsiteY10" fmla="*/ 4582 h 12619"/>
              <a:gd name="connsiteX11" fmla="*/ 195 w 10339"/>
              <a:gd name="connsiteY11" fmla="*/ 5596 h 12619"/>
              <a:gd name="connsiteX12" fmla="*/ 5 w 10339"/>
              <a:gd name="connsiteY12" fmla="*/ 7012 h 12619"/>
              <a:gd name="connsiteX13" fmla="*/ 487 w 10339"/>
              <a:gd name="connsiteY13" fmla="*/ 9118 h 12619"/>
              <a:gd name="connsiteX14" fmla="*/ 924 w 10339"/>
              <a:gd name="connsiteY14" fmla="*/ 9745 h 12619"/>
              <a:gd name="connsiteX15" fmla="*/ 825 w 10339"/>
              <a:gd name="connsiteY15" fmla="*/ 11685 h 12619"/>
              <a:gd name="connsiteX16" fmla="*/ 1732 w 10339"/>
              <a:gd name="connsiteY16" fmla="*/ 12619 h 12619"/>
              <a:gd name="connsiteX0" fmla="*/ 1732 w 10339"/>
              <a:gd name="connsiteY0" fmla="*/ 12619 h 12619"/>
              <a:gd name="connsiteX1" fmla="*/ 8660 w 10339"/>
              <a:gd name="connsiteY1" fmla="*/ 9898 h 12619"/>
              <a:gd name="connsiteX2" fmla="*/ 9992 w 10339"/>
              <a:gd name="connsiteY2" fmla="*/ 9355 h 12619"/>
              <a:gd name="connsiteX3" fmla="*/ 10301 w 10339"/>
              <a:gd name="connsiteY3" fmla="*/ 7605 h 12619"/>
              <a:gd name="connsiteX4" fmla="*/ 10332 w 10339"/>
              <a:gd name="connsiteY4" fmla="*/ 5180 h 12619"/>
              <a:gd name="connsiteX5" fmla="*/ 10123 w 10339"/>
              <a:gd name="connsiteY5" fmla="*/ 1712 h 12619"/>
              <a:gd name="connsiteX6" fmla="*/ 10137 w 10339"/>
              <a:gd name="connsiteY6" fmla="*/ 53 h 12619"/>
              <a:gd name="connsiteX7" fmla="*/ 7620 w 10339"/>
              <a:gd name="connsiteY7" fmla="*/ 1339 h 12619"/>
              <a:gd name="connsiteX8" fmla="*/ 7559 w 10339"/>
              <a:gd name="connsiteY8" fmla="*/ 2217 h 12619"/>
              <a:gd name="connsiteX9" fmla="*/ 1148 w 10339"/>
              <a:gd name="connsiteY9" fmla="*/ 5138 h 12619"/>
              <a:gd name="connsiteX10" fmla="*/ 224 w 10339"/>
              <a:gd name="connsiteY10" fmla="*/ 4582 h 12619"/>
              <a:gd name="connsiteX11" fmla="*/ 195 w 10339"/>
              <a:gd name="connsiteY11" fmla="*/ 5596 h 12619"/>
              <a:gd name="connsiteX12" fmla="*/ 5 w 10339"/>
              <a:gd name="connsiteY12" fmla="*/ 7012 h 12619"/>
              <a:gd name="connsiteX13" fmla="*/ 487 w 10339"/>
              <a:gd name="connsiteY13" fmla="*/ 9118 h 12619"/>
              <a:gd name="connsiteX14" fmla="*/ 924 w 10339"/>
              <a:gd name="connsiteY14" fmla="*/ 9745 h 12619"/>
              <a:gd name="connsiteX15" fmla="*/ 825 w 10339"/>
              <a:gd name="connsiteY15" fmla="*/ 11685 h 12619"/>
              <a:gd name="connsiteX16" fmla="*/ 1732 w 10339"/>
              <a:gd name="connsiteY16" fmla="*/ 12619 h 12619"/>
              <a:gd name="connsiteX0" fmla="*/ 1732 w 10339"/>
              <a:gd name="connsiteY0" fmla="*/ 12619 h 12619"/>
              <a:gd name="connsiteX1" fmla="*/ 8660 w 10339"/>
              <a:gd name="connsiteY1" fmla="*/ 9898 h 12619"/>
              <a:gd name="connsiteX2" fmla="*/ 9992 w 10339"/>
              <a:gd name="connsiteY2" fmla="*/ 9355 h 12619"/>
              <a:gd name="connsiteX3" fmla="*/ 10301 w 10339"/>
              <a:gd name="connsiteY3" fmla="*/ 7605 h 12619"/>
              <a:gd name="connsiteX4" fmla="*/ 10332 w 10339"/>
              <a:gd name="connsiteY4" fmla="*/ 5180 h 12619"/>
              <a:gd name="connsiteX5" fmla="*/ 10123 w 10339"/>
              <a:gd name="connsiteY5" fmla="*/ 1712 h 12619"/>
              <a:gd name="connsiteX6" fmla="*/ 10137 w 10339"/>
              <a:gd name="connsiteY6" fmla="*/ 53 h 12619"/>
              <a:gd name="connsiteX7" fmla="*/ 7620 w 10339"/>
              <a:gd name="connsiteY7" fmla="*/ 1339 h 12619"/>
              <a:gd name="connsiteX8" fmla="*/ 7559 w 10339"/>
              <a:gd name="connsiteY8" fmla="*/ 2217 h 12619"/>
              <a:gd name="connsiteX9" fmla="*/ 1157 w 10339"/>
              <a:gd name="connsiteY9" fmla="*/ 4695 h 12619"/>
              <a:gd name="connsiteX10" fmla="*/ 224 w 10339"/>
              <a:gd name="connsiteY10" fmla="*/ 4582 h 12619"/>
              <a:gd name="connsiteX11" fmla="*/ 195 w 10339"/>
              <a:gd name="connsiteY11" fmla="*/ 5596 h 12619"/>
              <a:gd name="connsiteX12" fmla="*/ 5 w 10339"/>
              <a:gd name="connsiteY12" fmla="*/ 7012 h 12619"/>
              <a:gd name="connsiteX13" fmla="*/ 487 w 10339"/>
              <a:gd name="connsiteY13" fmla="*/ 9118 h 12619"/>
              <a:gd name="connsiteX14" fmla="*/ 924 w 10339"/>
              <a:gd name="connsiteY14" fmla="*/ 9745 h 12619"/>
              <a:gd name="connsiteX15" fmla="*/ 825 w 10339"/>
              <a:gd name="connsiteY15" fmla="*/ 11685 h 12619"/>
              <a:gd name="connsiteX16" fmla="*/ 1732 w 10339"/>
              <a:gd name="connsiteY16" fmla="*/ 12619 h 12619"/>
              <a:gd name="connsiteX0" fmla="*/ 1732 w 10339"/>
              <a:gd name="connsiteY0" fmla="*/ 12619 h 12619"/>
              <a:gd name="connsiteX1" fmla="*/ 8660 w 10339"/>
              <a:gd name="connsiteY1" fmla="*/ 9898 h 12619"/>
              <a:gd name="connsiteX2" fmla="*/ 9992 w 10339"/>
              <a:gd name="connsiteY2" fmla="*/ 9355 h 12619"/>
              <a:gd name="connsiteX3" fmla="*/ 10301 w 10339"/>
              <a:gd name="connsiteY3" fmla="*/ 7605 h 12619"/>
              <a:gd name="connsiteX4" fmla="*/ 10332 w 10339"/>
              <a:gd name="connsiteY4" fmla="*/ 5180 h 12619"/>
              <a:gd name="connsiteX5" fmla="*/ 10123 w 10339"/>
              <a:gd name="connsiteY5" fmla="*/ 1712 h 12619"/>
              <a:gd name="connsiteX6" fmla="*/ 10137 w 10339"/>
              <a:gd name="connsiteY6" fmla="*/ 53 h 12619"/>
              <a:gd name="connsiteX7" fmla="*/ 7620 w 10339"/>
              <a:gd name="connsiteY7" fmla="*/ 1339 h 12619"/>
              <a:gd name="connsiteX8" fmla="*/ 7559 w 10339"/>
              <a:gd name="connsiteY8" fmla="*/ 2217 h 12619"/>
              <a:gd name="connsiteX9" fmla="*/ 1157 w 10339"/>
              <a:gd name="connsiteY9" fmla="*/ 4695 h 12619"/>
              <a:gd name="connsiteX10" fmla="*/ 224 w 10339"/>
              <a:gd name="connsiteY10" fmla="*/ 4582 h 12619"/>
              <a:gd name="connsiteX11" fmla="*/ 195 w 10339"/>
              <a:gd name="connsiteY11" fmla="*/ 5596 h 12619"/>
              <a:gd name="connsiteX12" fmla="*/ 5 w 10339"/>
              <a:gd name="connsiteY12" fmla="*/ 7012 h 12619"/>
              <a:gd name="connsiteX13" fmla="*/ 487 w 10339"/>
              <a:gd name="connsiteY13" fmla="*/ 9118 h 12619"/>
              <a:gd name="connsiteX14" fmla="*/ 924 w 10339"/>
              <a:gd name="connsiteY14" fmla="*/ 9745 h 12619"/>
              <a:gd name="connsiteX15" fmla="*/ 825 w 10339"/>
              <a:gd name="connsiteY15" fmla="*/ 11685 h 12619"/>
              <a:gd name="connsiteX16" fmla="*/ 1732 w 10339"/>
              <a:gd name="connsiteY16" fmla="*/ 12619 h 12619"/>
              <a:gd name="connsiteX0" fmla="*/ 1732 w 10339"/>
              <a:gd name="connsiteY0" fmla="*/ 12619 h 12619"/>
              <a:gd name="connsiteX1" fmla="*/ 8660 w 10339"/>
              <a:gd name="connsiteY1" fmla="*/ 9898 h 12619"/>
              <a:gd name="connsiteX2" fmla="*/ 9992 w 10339"/>
              <a:gd name="connsiteY2" fmla="*/ 9355 h 12619"/>
              <a:gd name="connsiteX3" fmla="*/ 10301 w 10339"/>
              <a:gd name="connsiteY3" fmla="*/ 7605 h 12619"/>
              <a:gd name="connsiteX4" fmla="*/ 10332 w 10339"/>
              <a:gd name="connsiteY4" fmla="*/ 5180 h 12619"/>
              <a:gd name="connsiteX5" fmla="*/ 10123 w 10339"/>
              <a:gd name="connsiteY5" fmla="*/ 1712 h 12619"/>
              <a:gd name="connsiteX6" fmla="*/ 10137 w 10339"/>
              <a:gd name="connsiteY6" fmla="*/ 53 h 12619"/>
              <a:gd name="connsiteX7" fmla="*/ 7620 w 10339"/>
              <a:gd name="connsiteY7" fmla="*/ 1339 h 12619"/>
              <a:gd name="connsiteX8" fmla="*/ 7559 w 10339"/>
              <a:gd name="connsiteY8" fmla="*/ 2217 h 12619"/>
              <a:gd name="connsiteX9" fmla="*/ 1157 w 10339"/>
              <a:gd name="connsiteY9" fmla="*/ 4695 h 12619"/>
              <a:gd name="connsiteX10" fmla="*/ 224 w 10339"/>
              <a:gd name="connsiteY10" fmla="*/ 4582 h 12619"/>
              <a:gd name="connsiteX11" fmla="*/ 195 w 10339"/>
              <a:gd name="connsiteY11" fmla="*/ 5596 h 12619"/>
              <a:gd name="connsiteX12" fmla="*/ 5 w 10339"/>
              <a:gd name="connsiteY12" fmla="*/ 7012 h 12619"/>
              <a:gd name="connsiteX13" fmla="*/ 487 w 10339"/>
              <a:gd name="connsiteY13" fmla="*/ 9118 h 12619"/>
              <a:gd name="connsiteX14" fmla="*/ 924 w 10339"/>
              <a:gd name="connsiteY14" fmla="*/ 9745 h 12619"/>
              <a:gd name="connsiteX15" fmla="*/ 825 w 10339"/>
              <a:gd name="connsiteY15" fmla="*/ 11685 h 12619"/>
              <a:gd name="connsiteX16" fmla="*/ 1732 w 10339"/>
              <a:gd name="connsiteY16" fmla="*/ 12619 h 12619"/>
              <a:gd name="connsiteX0" fmla="*/ 1732 w 10339"/>
              <a:gd name="connsiteY0" fmla="*/ 12619 h 12619"/>
              <a:gd name="connsiteX1" fmla="*/ 8660 w 10339"/>
              <a:gd name="connsiteY1" fmla="*/ 9898 h 12619"/>
              <a:gd name="connsiteX2" fmla="*/ 9992 w 10339"/>
              <a:gd name="connsiteY2" fmla="*/ 9355 h 12619"/>
              <a:gd name="connsiteX3" fmla="*/ 10301 w 10339"/>
              <a:gd name="connsiteY3" fmla="*/ 7605 h 12619"/>
              <a:gd name="connsiteX4" fmla="*/ 10332 w 10339"/>
              <a:gd name="connsiteY4" fmla="*/ 5180 h 12619"/>
              <a:gd name="connsiteX5" fmla="*/ 10123 w 10339"/>
              <a:gd name="connsiteY5" fmla="*/ 1712 h 12619"/>
              <a:gd name="connsiteX6" fmla="*/ 10137 w 10339"/>
              <a:gd name="connsiteY6" fmla="*/ 53 h 12619"/>
              <a:gd name="connsiteX7" fmla="*/ 7620 w 10339"/>
              <a:gd name="connsiteY7" fmla="*/ 1339 h 12619"/>
              <a:gd name="connsiteX8" fmla="*/ 7559 w 10339"/>
              <a:gd name="connsiteY8" fmla="*/ 2217 h 12619"/>
              <a:gd name="connsiteX9" fmla="*/ 2513 w 10339"/>
              <a:gd name="connsiteY9" fmla="*/ 4152 h 12619"/>
              <a:gd name="connsiteX10" fmla="*/ 224 w 10339"/>
              <a:gd name="connsiteY10" fmla="*/ 4582 h 12619"/>
              <a:gd name="connsiteX11" fmla="*/ 195 w 10339"/>
              <a:gd name="connsiteY11" fmla="*/ 5596 h 12619"/>
              <a:gd name="connsiteX12" fmla="*/ 5 w 10339"/>
              <a:gd name="connsiteY12" fmla="*/ 7012 h 12619"/>
              <a:gd name="connsiteX13" fmla="*/ 487 w 10339"/>
              <a:gd name="connsiteY13" fmla="*/ 9118 h 12619"/>
              <a:gd name="connsiteX14" fmla="*/ 924 w 10339"/>
              <a:gd name="connsiteY14" fmla="*/ 9745 h 12619"/>
              <a:gd name="connsiteX15" fmla="*/ 825 w 10339"/>
              <a:gd name="connsiteY15" fmla="*/ 11685 h 12619"/>
              <a:gd name="connsiteX16" fmla="*/ 1732 w 10339"/>
              <a:gd name="connsiteY16" fmla="*/ 12619 h 12619"/>
              <a:gd name="connsiteX0" fmla="*/ 1732 w 10339"/>
              <a:gd name="connsiteY0" fmla="*/ 12619 h 12619"/>
              <a:gd name="connsiteX1" fmla="*/ 8660 w 10339"/>
              <a:gd name="connsiteY1" fmla="*/ 9898 h 12619"/>
              <a:gd name="connsiteX2" fmla="*/ 9992 w 10339"/>
              <a:gd name="connsiteY2" fmla="*/ 9355 h 12619"/>
              <a:gd name="connsiteX3" fmla="*/ 10301 w 10339"/>
              <a:gd name="connsiteY3" fmla="*/ 7605 h 12619"/>
              <a:gd name="connsiteX4" fmla="*/ 10332 w 10339"/>
              <a:gd name="connsiteY4" fmla="*/ 5180 h 12619"/>
              <a:gd name="connsiteX5" fmla="*/ 10123 w 10339"/>
              <a:gd name="connsiteY5" fmla="*/ 1712 h 12619"/>
              <a:gd name="connsiteX6" fmla="*/ 10137 w 10339"/>
              <a:gd name="connsiteY6" fmla="*/ 53 h 12619"/>
              <a:gd name="connsiteX7" fmla="*/ 7620 w 10339"/>
              <a:gd name="connsiteY7" fmla="*/ 1339 h 12619"/>
              <a:gd name="connsiteX8" fmla="*/ 7559 w 10339"/>
              <a:gd name="connsiteY8" fmla="*/ 2217 h 12619"/>
              <a:gd name="connsiteX9" fmla="*/ 2513 w 10339"/>
              <a:gd name="connsiteY9" fmla="*/ 4152 h 12619"/>
              <a:gd name="connsiteX10" fmla="*/ 224 w 10339"/>
              <a:gd name="connsiteY10" fmla="*/ 4582 h 12619"/>
              <a:gd name="connsiteX11" fmla="*/ 195 w 10339"/>
              <a:gd name="connsiteY11" fmla="*/ 5596 h 12619"/>
              <a:gd name="connsiteX12" fmla="*/ 5 w 10339"/>
              <a:gd name="connsiteY12" fmla="*/ 7012 h 12619"/>
              <a:gd name="connsiteX13" fmla="*/ 487 w 10339"/>
              <a:gd name="connsiteY13" fmla="*/ 9118 h 12619"/>
              <a:gd name="connsiteX14" fmla="*/ 924 w 10339"/>
              <a:gd name="connsiteY14" fmla="*/ 9745 h 12619"/>
              <a:gd name="connsiteX15" fmla="*/ 825 w 10339"/>
              <a:gd name="connsiteY15" fmla="*/ 11685 h 12619"/>
              <a:gd name="connsiteX16" fmla="*/ 1732 w 10339"/>
              <a:gd name="connsiteY16" fmla="*/ 12619 h 12619"/>
              <a:gd name="connsiteX0" fmla="*/ 1732 w 10339"/>
              <a:gd name="connsiteY0" fmla="*/ 12619 h 12619"/>
              <a:gd name="connsiteX1" fmla="*/ 8660 w 10339"/>
              <a:gd name="connsiteY1" fmla="*/ 9898 h 12619"/>
              <a:gd name="connsiteX2" fmla="*/ 9992 w 10339"/>
              <a:gd name="connsiteY2" fmla="*/ 9355 h 12619"/>
              <a:gd name="connsiteX3" fmla="*/ 10301 w 10339"/>
              <a:gd name="connsiteY3" fmla="*/ 7605 h 12619"/>
              <a:gd name="connsiteX4" fmla="*/ 10332 w 10339"/>
              <a:gd name="connsiteY4" fmla="*/ 5180 h 12619"/>
              <a:gd name="connsiteX5" fmla="*/ 10123 w 10339"/>
              <a:gd name="connsiteY5" fmla="*/ 1712 h 12619"/>
              <a:gd name="connsiteX6" fmla="*/ 10137 w 10339"/>
              <a:gd name="connsiteY6" fmla="*/ 53 h 12619"/>
              <a:gd name="connsiteX7" fmla="*/ 7620 w 10339"/>
              <a:gd name="connsiteY7" fmla="*/ 1339 h 12619"/>
              <a:gd name="connsiteX8" fmla="*/ 7559 w 10339"/>
              <a:gd name="connsiteY8" fmla="*/ 2217 h 12619"/>
              <a:gd name="connsiteX9" fmla="*/ 2513 w 10339"/>
              <a:gd name="connsiteY9" fmla="*/ 4152 h 12619"/>
              <a:gd name="connsiteX10" fmla="*/ 224 w 10339"/>
              <a:gd name="connsiteY10" fmla="*/ 4582 h 12619"/>
              <a:gd name="connsiteX11" fmla="*/ 195 w 10339"/>
              <a:gd name="connsiteY11" fmla="*/ 5596 h 12619"/>
              <a:gd name="connsiteX12" fmla="*/ 5 w 10339"/>
              <a:gd name="connsiteY12" fmla="*/ 7012 h 12619"/>
              <a:gd name="connsiteX13" fmla="*/ 487 w 10339"/>
              <a:gd name="connsiteY13" fmla="*/ 9118 h 12619"/>
              <a:gd name="connsiteX14" fmla="*/ 924 w 10339"/>
              <a:gd name="connsiteY14" fmla="*/ 9745 h 12619"/>
              <a:gd name="connsiteX15" fmla="*/ 825 w 10339"/>
              <a:gd name="connsiteY15" fmla="*/ 11685 h 12619"/>
              <a:gd name="connsiteX16" fmla="*/ 1732 w 10339"/>
              <a:gd name="connsiteY16" fmla="*/ 12619 h 12619"/>
              <a:gd name="connsiteX0" fmla="*/ 1732 w 10339"/>
              <a:gd name="connsiteY0" fmla="*/ 12619 h 12619"/>
              <a:gd name="connsiteX1" fmla="*/ 8660 w 10339"/>
              <a:gd name="connsiteY1" fmla="*/ 9898 h 12619"/>
              <a:gd name="connsiteX2" fmla="*/ 9992 w 10339"/>
              <a:gd name="connsiteY2" fmla="*/ 9355 h 12619"/>
              <a:gd name="connsiteX3" fmla="*/ 10301 w 10339"/>
              <a:gd name="connsiteY3" fmla="*/ 7605 h 12619"/>
              <a:gd name="connsiteX4" fmla="*/ 10332 w 10339"/>
              <a:gd name="connsiteY4" fmla="*/ 5180 h 12619"/>
              <a:gd name="connsiteX5" fmla="*/ 10123 w 10339"/>
              <a:gd name="connsiteY5" fmla="*/ 1712 h 12619"/>
              <a:gd name="connsiteX6" fmla="*/ 10137 w 10339"/>
              <a:gd name="connsiteY6" fmla="*/ 53 h 12619"/>
              <a:gd name="connsiteX7" fmla="*/ 7620 w 10339"/>
              <a:gd name="connsiteY7" fmla="*/ 1339 h 12619"/>
              <a:gd name="connsiteX8" fmla="*/ 7559 w 10339"/>
              <a:gd name="connsiteY8" fmla="*/ 2217 h 12619"/>
              <a:gd name="connsiteX9" fmla="*/ 2513 w 10339"/>
              <a:gd name="connsiteY9" fmla="*/ 4152 h 12619"/>
              <a:gd name="connsiteX10" fmla="*/ 248 w 10339"/>
              <a:gd name="connsiteY10" fmla="*/ 4891 h 12619"/>
              <a:gd name="connsiteX11" fmla="*/ 195 w 10339"/>
              <a:gd name="connsiteY11" fmla="*/ 5596 h 12619"/>
              <a:gd name="connsiteX12" fmla="*/ 5 w 10339"/>
              <a:gd name="connsiteY12" fmla="*/ 7012 h 12619"/>
              <a:gd name="connsiteX13" fmla="*/ 487 w 10339"/>
              <a:gd name="connsiteY13" fmla="*/ 9118 h 12619"/>
              <a:gd name="connsiteX14" fmla="*/ 924 w 10339"/>
              <a:gd name="connsiteY14" fmla="*/ 9745 h 12619"/>
              <a:gd name="connsiteX15" fmla="*/ 825 w 10339"/>
              <a:gd name="connsiteY15" fmla="*/ 11685 h 12619"/>
              <a:gd name="connsiteX16" fmla="*/ 1732 w 10339"/>
              <a:gd name="connsiteY16" fmla="*/ 12619 h 12619"/>
              <a:gd name="connsiteX0" fmla="*/ 1732 w 10339"/>
              <a:gd name="connsiteY0" fmla="*/ 12619 h 12619"/>
              <a:gd name="connsiteX1" fmla="*/ 8660 w 10339"/>
              <a:gd name="connsiteY1" fmla="*/ 9898 h 12619"/>
              <a:gd name="connsiteX2" fmla="*/ 9992 w 10339"/>
              <a:gd name="connsiteY2" fmla="*/ 9355 h 12619"/>
              <a:gd name="connsiteX3" fmla="*/ 10301 w 10339"/>
              <a:gd name="connsiteY3" fmla="*/ 7605 h 12619"/>
              <a:gd name="connsiteX4" fmla="*/ 10332 w 10339"/>
              <a:gd name="connsiteY4" fmla="*/ 5180 h 12619"/>
              <a:gd name="connsiteX5" fmla="*/ 10123 w 10339"/>
              <a:gd name="connsiteY5" fmla="*/ 1712 h 12619"/>
              <a:gd name="connsiteX6" fmla="*/ 10137 w 10339"/>
              <a:gd name="connsiteY6" fmla="*/ 53 h 12619"/>
              <a:gd name="connsiteX7" fmla="*/ 7620 w 10339"/>
              <a:gd name="connsiteY7" fmla="*/ 1339 h 12619"/>
              <a:gd name="connsiteX8" fmla="*/ 7559 w 10339"/>
              <a:gd name="connsiteY8" fmla="*/ 2217 h 12619"/>
              <a:gd name="connsiteX9" fmla="*/ 2513 w 10339"/>
              <a:gd name="connsiteY9" fmla="*/ 4152 h 12619"/>
              <a:gd name="connsiteX10" fmla="*/ 248 w 10339"/>
              <a:gd name="connsiteY10" fmla="*/ 4891 h 12619"/>
              <a:gd name="connsiteX11" fmla="*/ 222 w 10339"/>
              <a:gd name="connsiteY11" fmla="*/ 6030 h 12619"/>
              <a:gd name="connsiteX12" fmla="*/ 5 w 10339"/>
              <a:gd name="connsiteY12" fmla="*/ 7012 h 12619"/>
              <a:gd name="connsiteX13" fmla="*/ 487 w 10339"/>
              <a:gd name="connsiteY13" fmla="*/ 9118 h 12619"/>
              <a:gd name="connsiteX14" fmla="*/ 924 w 10339"/>
              <a:gd name="connsiteY14" fmla="*/ 9745 h 12619"/>
              <a:gd name="connsiteX15" fmla="*/ 825 w 10339"/>
              <a:gd name="connsiteY15" fmla="*/ 11685 h 12619"/>
              <a:gd name="connsiteX16" fmla="*/ 1732 w 10339"/>
              <a:gd name="connsiteY16" fmla="*/ 12619 h 12619"/>
              <a:gd name="connsiteX0" fmla="*/ 1732 w 10339"/>
              <a:gd name="connsiteY0" fmla="*/ 12619 h 12619"/>
              <a:gd name="connsiteX1" fmla="*/ 8660 w 10339"/>
              <a:gd name="connsiteY1" fmla="*/ 9898 h 12619"/>
              <a:gd name="connsiteX2" fmla="*/ 9992 w 10339"/>
              <a:gd name="connsiteY2" fmla="*/ 9355 h 12619"/>
              <a:gd name="connsiteX3" fmla="*/ 10301 w 10339"/>
              <a:gd name="connsiteY3" fmla="*/ 7605 h 12619"/>
              <a:gd name="connsiteX4" fmla="*/ 10332 w 10339"/>
              <a:gd name="connsiteY4" fmla="*/ 5180 h 12619"/>
              <a:gd name="connsiteX5" fmla="*/ 10123 w 10339"/>
              <a:gd name="connsiteY5" fmla="*/ 1712 h 12619"/>
              <a:gd name="connsiteX6" fmla="*/ 10137 w 10339"/>
              <a:gd name="connsiteY6" fmla="*/ 53 h 12619"/>
              <a:gd name="connsiteX7" fmla="*/ 7620 w 10339"/>
              <a:gd name="connsiteY7" fmla="*/ 1339 h 12619"/>
              <a:gd name="connsiteX8" fmla="*/ 7559 w 10339"/>
              <a:gd name="connsiteY8" fmla="*/ 2217 h 12619"/>
              <a:gd name="connsiteX9" fmla="*/ 2513 w 10339"/>
              <a:gd name="connsiteY9" fmla="*/ 4152 h 12619"/>
              <a:gd name="connsiteX10" fmla="*/ 354 w 10339"/>
              <a:gd name="connsiteY10" fmla="*/ 4863 h 12619"/>
              <a:gd name="connsiteX11" fmla="*/ 222 w 10339"/>
              <a:gd name="connsiteY11" fmla="*/ 6030 h 12619"/>
              <a:gd name="connsiteX12" fmla="*/ 5 w 10339"/>
              <a:gd name="connsiteY12" fmla="*/ 7012 h 12619"/>
              <a:gd name="connsiteX13" fmla="*/ 487 w 10339"/>
              <a:gd name="connsiteY13" fmla="*/ 9118 h 12619"/>
              <a:gd name="connsiteX14" fmla="*/ 924 w 10339"/>
              <a:gd name="connsiteY14" fmla="*/ 9745 h 12619"/>
              <a:gd name="connsiteX15" fmla="*/ 825 w 10339"/>
              <a:gd name="connsiteY15" fmla="*/ 11685 h 12619"/>
              <a:gd name="connsiteX16" fmla="*/ 1732 w 10339"/>
              <a:gd name="connsiteY16" fmla="*/ 12619 h 12619"/>
              <a:gd name="connsiteX0" fmla="*/ 1733 w 10340"/>
              <a:gd name="connsiteY0" fmla="*/ 12619 h 12619"/>
              <a:gd name="connsiteX1" fmla="*/ 8661 w 10340"/>
              <a:gd name="connsiteY1" fmla="*/ 9898 h 12619"/>
              <a:gd name="connsiteX2" fmla="*/ 9993 w 10340"/>
              <a:gd name="connsiteY2" fmla="*/ 9355 h 12619"/>
              <a:gd name="connsiteX3" fmla="*/ 10302 w 10340"/>
              <a:gd name="connsiteY3" fmla="*/ 7605 h 12619"/>
              <a:gd name="connsiteX4" fmla="*/ 10333 w 10340"/>
              <a:gd name="connsiteY4" fmla="*/ 5180 h 12619"/>
              <a:gd name="connsiteX5" fmla="*/ 10124 w 10340"/>
              <a:gd name="connsiteY5" fmla="*/ 1712 h 12619"/>
              <a:gd name="connsiteX6" fmla="*/ 10138 w 10340"/>
              <a:gd name="connsiteY6" fmla="*/ 53 h 12619"/>
              <a:gd name="connsiteX7" fmla="*/ 7621 w 10340"/>
              <a:gd name="connsiteY7" fmla="*/ 1339 h 12619"/>
              <a:gd name="connsiteX8" fmla="*/ 7560 w 10340"/>
              <a:gd name="connsiteY8" fmla="*/ 2217 h 12619"/>
              <a:gd name="connsiteX9" fmla="*/ 2514 w 10340"/>
              <a:gd name="connsiteY9" fmla="*/ 4152 h 12619"/>
              <a:gd name="connsiteX10" fmla="*/ 355 w 10340"/>
              <a:gd name="connsiteY10" fmla="*/ 4863 h 12619"/>
              <a:gd name="connsiteX11" fmla="*/ 173 w 10340"/>
              <a:gd name="connsiteY11" fmla="*/ 6169 h 12619"/>
              <a:gd name="connsiteX12" fmla="*/ 6 w 10340"/>
              <a:gd name="connsiteY12" fmla="*/ 7012 h 12619"/>
              <a:gd name="connsiteX13" fmla="*/ 488 w 10340"/>
              <a:gd name="connsiteY13" fmla="*/ 9118 h 12619"/>
              <a:gd name="connsiteX14" fmla="*/ 925 w 10340"/>
              <a:gd name="connsiteY14" fmla="*/ 9745 h 12619"/>
              <a:gd name="connsiteX15" fmla="*/ 826 w 10340"/>
              <a:gd name="connsiteY15" fmla="*/ 11685 h 12619"/>
              <a:gd name="connsiteX16" fmla="*/ 1733 w 10340"/>
              <a:gd name="connsiteY16" fmla="*/ 12619 h 12619"/>
              <a:gd name="connsiteX0" fmla="*/ 1733 w 10340"/>
              <a:gd name="connsiteY0" fmla="*/ 12619 h 12619"/>
              <a:gd name="connsiteX1" fmla="*/ 8661 w 10340"/>
              <a:gd name="connsiteY1" fmla="*/ 9898 h 12619"/>
              <a:gd name="connsiteX2" fmla="*/ 9993 w 10340"/>
              <a:gd name="connsiteY2" fmla="*/ 9355 h 12619"/>
              <a:gd name="connsiteX3" fmla="*/ 10302 w 10340"/>
              <a:gd name="connsiteY3" fmla="*/ 7605 h 12619"/>
              <a:gd name="connsiteX4" fmla="*/ 10333 w 10340"/>
              <a:gd name="connsiteY4" fmla="*/ 5180 h 12619"/>
              <a:gd name="connsiteX5" fmla="*/ 10124 w 10340"/>
              <a:gd name="connsiteY5" fmla="*/ 1712 h 12619"/>
              <a:gd name="connsiteX6" fmla="*/ 10138 w 10340"/>
              <a:gd name="connsiteY6" fmla="*/ 53 h 12619"/>
              <a:gd name="connsiteX7" fmla="*/ 7621 w 10340"/>
              <a:gd name="connsiteY7" fmla="*/ 1339 h 12619"/>
              <a:gd name="connsiteX8" fmla="*/ 7560 w 10340"/>
              <a:gd name="connsiteY8" fmla="*/ 2217 h 12619"/>
              <a:gd name="connsiteX9" fmla="*/ 2514 w 10340"/>
              <a:gd name="connsiteY9" fmla="*/ 4152 h 12619"/>
              <a:gd name="connsiteX10" fmla="*/ 355 w 10340"/>
              <a:gd name="connsiteY10" fmla="*/ 4863 h 12619"/>
              <a:gd name="connsiteX11" fmla="*/ 173 w 10340"/>
              <a:gd name="connsiteY11" fmla="*/ 6169 h 12619"/>
              <a:gd name="connsiteX12" fmla="*/ 6 w 10340"/>
              <a:gd name="connsiteY12" fmla="*/ 7012 h 12619"/>
              <a:gd name="connsiteX13" fmla="*/ 488 w 10340"/>
              <a:gd name="connsiteY13" fmla="*/ 9118 h 12619"/>
              <a:gd name="connsiteX14" fmla="*/ 925 w 10340"/>
              <a:gd name="connsiteY14" fmla="*/ 9745 h 12619"/>
              <a:gd name="connsiteX15" fmla="*/ 826 w 10340"/>
              <a:gd name="connsiteY15" fmla="*/ 11685 h 12619"/>
              <a:gd name="connsiteX16" fmla="*/ 1733 w 10340"/>
              <a:gd name="connsiteY16" fmla="*/ 12619 h 1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40" h="12619">
                <a:moveTo>
                  <a:pt x="1733" y="12619"/>
                </a:moveTo>
                <a:cubicBezTo>
                  <a:pt x="4551" y="11839"/>
                  <a:pt x="6073" y="11085"/>
                  <a:pt x="8661" y="9898"/>
                </a:cubicBezTo>
                <a:cubicBezTo>
                  <a:pt x="8928" y="9723"/>
                  <a:pt x="9613" y="9618"/>
                  <a:pt x="9993" y="9355"/>
                </a:cubicBezTo>
                <a:cubicBezTo>
                  <a:pt x="10163" y="8567"/>
                  <a:pt x="10273" y="8423"/>
                  <a:pt x="10302" y="7605"/>
                </a:cubicBezTo>
                <a:cubicBezTo>
                  <a:pt x="10289" y="7255"/>
                  <a:pt x="10363" y="6162"/>
                  <a:pt x="10333" y="5180"/>
                </a:cubicBezTo>
                <a:cubicBezTo>
                  <a:pt x="10303" y="4198"/>
                  <a:pt x="10247" y="2521"/>
                  <a:pt x="10124" y="1712"/>
                </a:cubicBezTo>
                <a:cubicBezTo>
                  <a:pt x="10069" y="1333"/>
                  <a:pt x="10594" y="-311"/>
                  <a:pt x="10138" y="53"/>
                </a:cubicBezTo>
                <a:lnTo>
                  <a:pt x="7621" y="1339"/>
                </a:lnTo>
                <a:cubicBezTo>
                  <a:pt x="7604" y="1819"/>
                  <a:pt x="7577" y="1737"/>
                  <a:pt x="7560" y="2217"/>
                </a:cubicBezTo>
                <a:cubicBezTo>
                  <a:pt x="6874" y="2377"/>
                  <a:pt x="3116" y="3708"/>
                  <a:pt x="2514" y="4152"/>
                </a:cubicBezTo>
                <a:cubicBezTo>
                  <a:pt x="1865" y="5198"/>
                  <a:pt x="440" y="4775"/>
                  <a:pt x="355" y="4863"/>
                </a:cubicBezTo>
                <a:cubicBezTo>
                  <a:pt x="247" y="5085"/>
                  <a:pt x="256" y="5469"/>
                  <a:pt x="173" y="6169"/>
                </a:cubicBezTo>
                <a:cubicBezTo>
                  <a:pt x="224" y="6520"/>
                  <a:pt x="-46" y="6521"/>
                  <a:pt x="6" y="7012"/>
                </a:cubicBezTo>
                <a:cubicBezTo>
                  <a:pt x="58" y="7503"/>
                  <a:pt x="335" y="8663"/>
                  <a:pt x="488" y="9118"/>
                </a:cubicBezTo>
                <a:cubicBezTo>
                  <a:pt x="641" y="9574"/>
                  <a:pt x="606" y="9158"/>
                  <a:pt x="925" y="9745"/>
                </a:cubicBezTo>
                <a:cubicBezTo>
                  <a:pt x="1194" y="10300"/>
                  <a:pt x="367" y="11713"/>
                  <a:pt x="826" y="11685"/>
                </a:cubicBezTo>
                <a:cubicBezTo>
                  <a:pt x="911" y="12152"/>
                  <a:pt x="1564" y="12240"/>
                  <a:pt x="1733" y="1261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550B0-005E-3E83-E47F-DB76B2BBF8B1}"/>
              </a:ext>
            </a:extLst>
          </p:cNvPr>
          <p:cNvSpPr txBox="1"/>
          <p:nvPr/>
        </p:nvSpPr>
        <p:spPr>
          <a:xfrm>
            <a:off x="582557" y="5247812"/>
            <a:ext cx="1647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 = Energy storage</a:t>
            </a:r>
          </a:p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I.D. = Irrigation District</a:t>
            </a:r>
          </a:p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SB = Sustainable buildings</a:t>
            </a:r>
          </a:p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= Solar energy</a:t>
            </a:r>
          </a:p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= Water </a:t>
            </a:r>
          </a:p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WC = Water conservation</a:t>
            </a:r>
          </a:p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= Wind Energy </a:t>
            </a:r>
          </a:p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 = Wastewater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F2F10E6C-9575-C0A6-F148-73D366F12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510" y="5559382"/>
            <a:ext cx="7848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003964"/>
                </a:solidFill>
                <a:effectLst/>
              </a:rPr>
              <a:t>Calexico</a:t>
            </a:r>
          </a:p>
          <a:p>
            <a:pPr algn="l"/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 W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effectLst/>
              <a:sym typeface="Monotype Sorts" pitchFamily="2" charset="2"/>
            </a:endParaRPr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9904CFF9-27D2-7CEB-BA91-54C34D97D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969" y="4515531"/>
            <a:ext cx="256941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003964"/>
                </a:solidFill>
                <a:effectLst/>
              </a:rPr>
              <a:t>Brawley</a:t>
            </a:r>
            <a:r>
              <a:rPr lang="en-US" sz="1100" b="1" dirty="0">
                <a:solidFill>
                  <a:srgbClr val="003964"/>
                </a:solidFill>
              </a:rPr>
              <a:t>, </a:t>
            </a:r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 W, 1 W/WW, 1 WW</a:t>
            </a:r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 SE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80D37775-C98A-79F1-1F37-64FF0D13D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854" y="2931642"/>
            <a:ext cx="12922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003964"/>
                </a:solidFill>
                <a:effectLst/>
              </a:rPr>
              <a:t>Desert Shores</a:t>
            </a:r>
          </a:p>
          <a:p>
            <a:pPr algn="l"/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 </a:t>
            </a:r>
            <a:r>
              <a:rPr lang="es-MX" sz="11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WW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effectLst/>
              <a:sym typeface="Monotype Sorts" pitchFamily="2" charset="2"/>
            </a:endParaRP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F4C29DF0-F805-A7E9-FB26-74E5E77BD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598" y="6193878"/>
            <a:ext cx="13368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003964"/>
                </a:solidFill>
                <a:effectLst/>
              </a:rPr>
              <a:t>Heber</a:t>
            </a:r>
          </a:p>
          <a:p>
            <a:pPr algn="l"/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 WW, 1 W/WW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effectLst/>
              <a:sym typeface="Monotype Sorts" pitchFamily="2" charset="2"/>
            </a:endParaRPr>
          </a:p>
        </p:txBody>
      </p:sp>
      <p:sp>
        <p:nvSpPr>
          <p:cNvPr id="54" name="Text Box 11">
            <a:extLst>
              <a:ext uri="{FF2B5EF4-FFF2-40B4-BE49-F238E27FC236}">
                <a16:creationId xmlns:a16="http://schemas.microsoft.com/office/drawing/2014/main" id="{28792010-F19D-25D9-7AEC-8D819652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107" y="4286739"/>
            <a:ext cx="17590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003964"/>
                </a:solidFill>
                <a:effectLst/>
              </a:rPr>
              <a:t>Imperial I.D., </a:t>
            </a:r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2 </a:t>
            </a:r>
            <a:r>
              <a:rPr lang="es-MX" sz="11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WC</a:t>
            </a:r>
            <a:endParaRPr lang="es-MX" sz="1100" b="1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7C2D609E-22B5-D71A-D23D-3997DB486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134" y="5805183"/>
            <a:ext cx="990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003964"/>
                </a:solidFill>
                <a:effectLst/>
              </a:rPr>
              <a:t>San Diego</a:t>
            </a:r>
          </a:p>
          <a:p>
            <a:pPr algn="l"/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 WW, 1 ES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effectLst/>
              <a:sym typeface="Monotype Sorts" pitchFamily="2" charset="2"/>
            </a:endParaRPr>
          </a:p>
        </p:txBody>
      </p:sp>
      <p:sp>
        <p:nvSpPr>
          <p:cNvPr id="56" name="Text Box 13">
            <a:extLst>
              <a:ext uri="{FF2B5EF4-FFF2-40B4-BE49-F238E27FC236}">
                <a16:creationId xmlns:a16="http://schemas.microsoft.com/office/drawing/2014/main" id="{7779DF4B-A197-92C8-739C-500C74453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281" y="3365695"/>
            <a:ext cx="10530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003964"/>
                </a:solidFill>
                <a:effectLst/>
              </a:rPr>
              <a:t>Westmorland</a:t>
            </a:r>
          </a:p>
          <a:p>
            <a:pPr algn="l"/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 </a:t>
            </a:r>
            <a:r>
              <a:rPr lang="es-MX" sz="11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WW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effectLst/>
              <a:sym typeface="Monotype Sorts" pitchFamily="2" charset="2"/>
            </a:endParaRPr>
          </a:p>
        </p:txBody>
      </p:sp>
      <p:sp>
        <p:nvSpPr>
          <p:cNvPr id="57" name="Text Box 30">
            <a:extLst>
              <a:ext uri="{FF2B5EF4-FFF2-40B4-BE49-F238E27FC236}">
                <a16:creationId xmlns:a16="http://schemas.microsoft.com/office/drawing/2014/main" id="{09956CE6-8025-5D39-DDEE-1734471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736" y="5252806"/>
            <a:ext cx="1447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003964"/>
                </a:solidFill>
                <a:effectLst/>
              </a:rPr>
              <a:t>Bard Water District</a:t>
            </a:r>
          </a:p>
          <a:p>
            <a:pPr algn="l"/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 </a:t>
            </a:r>
            <a:r>
              <a:rPr lang="es-MX" sz="11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WC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effectLst/>
              <a:sym typeface="Monotype Sorts" pitchFamily="2" charset="2"/>
            </a:endParaRP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24F45AE3-A5A0-06F1-128F-22F489521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720" y="5629830"/>
            <a:ext cx="6667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003964"/>
                </a:solidFill>
              </a:rPr>
              <a:t>Ocotillo</a:t>
            </a:r>
            <a:endParaRPr lang="en-US" sz="1100" b="1" dirty="0">
              <a:solidFill>
                <a:srgbClr val="003964"/>
              </a:solidFill>
              <a:effectLst/>
            </a:endParaRPr>
          </a:p>
          <a:p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  <a:sym typeface="Monotype Sorts" pitchFamily="2" charset="2"/>
              </a:rPr>
              <a:t>1 WE</a:t>
            </a:r>
            <a:endParaRPr lang="es-MX" sz="1100" b="1" dirty="0">
              <a:solidFill>
                <a:schemeClr val="bg2">
                  <a:lumMod val="50000"/>
                </a:schemeClr>
              </a:solidFill>
              <a:sym typeface="Monotype Sorts" pitchFamily="2" charset="2"/>
            </a:endParaRPr>
          </a:p>
        </p:txBody>
      </p:sp>
      <p:sp>
        <p:nvSpPr>
          <p:cNvPr id="59" name="Text Box 4">
            <a:extLst>
              <a:ext uri="{FF2B5EF4-FFF2-40B4-BE49-F238E27FC236}">
                <a16:creationId xmlns:a16="http://schemas.microsoft.com/office/drawing/2014/main" id="{652A4D9D-B3FD-F9DE-BEAC-07A322A67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9894" y="5712679"/>
            <a:ext cx="1200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003964"/>
                </a:solidFill>
                <a:effectLst/>
              </a:rPr>
              <a:t>Holtville</a:t>
            </a:r>
          </a:p>
          <a:p>
            <a:pPr algn="l"/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3 </a:t>
            </a:r>
            <a:r>
              <a:rPr lang="es-MX" sz="11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WW</a:t>
            </a:r>
            <a:endParaRPr lang="es-MX" sz="1000" b="1" u="sng" dirty="0">
              <a:solidFill>
                <a:schemeClr val="tx1">
                  <a:lumMod val="85000"/>
                  <a:lumOff val="15000"/>
                </a:schemeClr>
              </a:solidFill>
              <a:sym typeface="Monotype Sorts" pitchFamily="2" charset="2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6209F5E-B013-C99F-ED4E-1C0CE0DCD925}"/>
              </a:ext>
            </a:extLst>
          </p:cNvPr>
          <p:cNvSpPr/>
          <p:nvPr/>
        </p:nvSpPr>
        <p:spPr>
          <a:xfrm>
            <a:off x="7628910" y="3832515"/>
            <a:ext cx="7799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b="1" dirty="0" err="1">
                <a:solidFill>
                  <a:srgbClr val="003964"/>
                </a:solidFill>
              </a:rPr>
              <a:t>Niland</a:t>
            </a:r>
            <a:r>
              <a:rPr lang="es-MX" sz="1100" b="1" dirty="0">
                <a:solidFill>
                  <a:srgbClr val="003964"/>
                </a:solidFill>
              </a:rPr>
              <a:t> </a:t>
            </a:r>
          </a:p>
          <a:p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SE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2E68F62-4E79-7159-3004-FB0979E523F6}"/>
              </a:ext>
            </a:extLst>
          </p:cNvPr>
          <p:cNvSpPr/>
          <p:nvPr/>
        </p:nvSpPr>
        <p:spPr>
          <a:xfrm>
            <a:off x="4372112" y="5206639"/>
            <a:ext cx="10935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100" b="1" dirty="0">
                <a:solidFill>
                  <a:srgbClr val="003964"/>
                </a:solidFill>
              </a:rPr>
              <a:t>Ramona, </a:t>
            </a:r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SE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85566FA-F38A-435B-DE76-78E6EB247FF5}"/>
              </a:ext>
            </a:extLst>
          </p:cNvPr>
          <p:cNvSpPr/>
          <p:nvPr/>
        </p:nvSpPr>
        <p:spPr>
          <a:xfrm>
            <a:off x="4161174" y="4831791"/>
            <a:ext cx="1264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b="1" dirty="0">
                <a:solidFill>
                  <a:srgbClr val="003964"/>
                </a:solidFill>
              </a:rPr>
              <a:t>Valley Center</a:t>
            </a:r>
          </a:p>
          <a:p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SE</a:t>
            </a:r>
          </a:p>
        </p:txBody>
      </p:sp>
      <p:sp>
        <p:nvSpPr>
          <p:cNvPr id="63" name="Freeform 29">
            <a:extLst>
              <a:ext uri="{FF2B5EF4-FFF2-40B4-BE49-F238E27FC236}">
                <a16:creationId xmlns:a16="http://schemas.microsoft.com/office/drawing/2014/main" id="{9E13765B-020D-04E5-EB87-8AD06A004866}"/>
              </a:ext>
            </a:extLst>
          </p:cNvPr>
          <p:cNvSpPr>
            <a:spLocks/>
          </p:cNvSpPr>
          <p:nvPr/>
        </p:nvSpPr>
        <p:spPr bwMode="auto">
          <a:xfrm flipV="1">
            <a:off x="8201498" y="5132139"/>
            <a:ext cx="712410" cy="640934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8133 w 18133"/>
              <a:gd name="connsiteY0" fmla="*/ 0 h 10000"/>
              <a:gd name="connsiteX1" fmla="*/ 10000 w 18133"/>
              <a:gd name="connsiteY1" fmla="*/ 21 h 10000"/>
              <a:gd name="connsiteX2" fmla="*/ 0 w 18133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33" h="10000">
                <a:moveTo>
                  <a:pt x="18133" y="0"/>
                </a:moveTo>
                <a:lnTo>
                  <a:pt x="10000" y="21"/>
                </a:lnTo>
                <a:cubicBezTo>
                  <a:pt x="5587" y="4168"/>
                  <a:pt x="7056" y="2954"/>
                  <a:pt x="0" y="10000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64" name="Freeform 29">
            <a:extLst>
              <a:ext uri="{FF2B5EF4-FFF2-40B4-BE49-F238E27FC236}">
                <a16:creationId xmlns:a16="http://schemas.microsoft.com/office/drawing/2014/main" id="{E28FB1DE-C13C-3EB1-81D6-A07D47FEC120}"/>
              </a:ext>
            </a:extLst>
          </p:cNvPr>
          <p:cNvSpPr>
            <a:spLocks/>
          </p:cNvSpPr>
          <p:nvPr/>
        </p:nvSpPr>
        <p:spPr bwMode="auto">
          <a:xfrm flipH="1">
            <a:off x="7497059" y="4417544"/>
            <a:ext cx="1894669" cy="836882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8133 w 18133"/>
              <a:gd name="connsiteY0" fmla="*/ 0 h 10000"/>
              <a:gd name="connsiteX1" fmla="*/ 10000 w 18133"/>
              <a:gd name="connsiteY1" fmla="*/ 21 h 10000"/>
              <a:gd name="connsiteX2" fmla="*/ 0 w 18133"/>
              <a:gd name="connsiteY2" fmla="*/ 10000 h 10000"/>
              <a:gd name="connsiteX0" fmla="*/ 21234 w 21234"/>
              <a:gd name="connsiteY0" fmla="*/ 471 h 10471"/>
              <a:gd name="connsiteX1" fmla="*/ 897 w 21234"/>
              <a:gd name="connsiteY1" fmla="*/ 0 h 10471"/>
              <a:gd name="connsiteX2" fmla="*/ 3101 w 21234"/>
              <a:gd name="connsiteY2" fmla="*/ 10471 h 10471"/>
              <a:gd name="connsiteX0" fmla="*/ 20826 w 20826"/>
              <a:gd name="connsiteY0" fmla="*/ 1134 h 11134"/>
              <a:gd name="connsiteX1" fmla="*/ 489 w 20826"/>
              <a:gd name="connsiteY1" fmla="*/ 663 h 11134"/>
              <a:gd name="connsiteX2" fmla="*/ 2693 w 20826"/>
              <a:gd name="connsiteY2" fmla="*/ 11134 h 11134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1394 w 21394"/>
              <a:gd name="connsiteY0" fmla="*/ 1135 h 11135"/>
              <a:gd name="connsiteX1" fmla="*/ 1057 w 21394"/>
              <a:gd name="connsiteY1" fmla="*/ 664 h 11135"/>
              <a:gd name="connsiteX2" fmla="*/ 3261 w 21394"/>
              <a:gd name="connsiteY2" fmla="*/ 11135 h 11135"/>
              <a:gd name="connsiteX0" fmla="*/ 21394 w 21394"/>
              <a:gd name="connsiteY0" fmla="*/ 1135 h 11135"/>
              <a:gd name="connsiteX1" fmla="*/ 1057 w 21394"/>
              <a:gd name="connsiteY1" fmla="*/ 664 h 11135"/>
              <a:gd name="connsiteX2" fmla="*/ 3261 w 21394"/>
              <a:gd name="connsiteY2" fmla="*/ 11135 h 11135"/>
              <a:gd name="connsiteX0" fmla="*/ 20337 w 20337"/>
              <a:gd name="connsiteY0" fmla="*/ 1135 h 11135"/>
              <a:gd name="connsiteX1" fmla="*/ 0 w 20337"/>
              <a:gd name="connsiteY1" fmla="*/ 664 h 11135"/>
              <a:gd name="connsiteX2" fmla="*/ 2204 w 20337"/>
              <a:gd name="connsiteY2" fmla="*/ 11135 h 11135"/>
              <a:gd name="connsiteX0" fmla="*/ 20337 w 20337"/>
              <a:gd name="connsiteY0" fmla="*/ 471 h 10471"/>
              <a:gd name="connsiteX1" fmla="*/ 0 w 20337"/>
              <a:gd name="connsiteY1" fmla="*/ 0 h 10471"/>
              <a:gd name="connsiteX2" fmla="*/ 2204 w 20337"/>
              <a:gd name="connsiteY2" fmla="*/ 10471 h 10471"/>
              <a:gd name="connsiteX0" fmla="*/ 4154 w 4154"/>
              <a:gd name="connsiteY0" fmla="*/ 0 h 10738"/>
              <a:gd name="connsiteX1" fmla="*/ 0 w 4154"/>
              <a:gd name="connsiteY1" fmla="*/ 267 h 10738"/>
              <a:gd name="connsiteX2" fmla="*/ 2204 w 4154"/>
              <a:gd name="connsiteY2" fmla="*/ 10738 h 10738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3832 w 13832"/>
              <a:gd name="connsiteY0" fmla="*/ 0 h 10000"/>
              <a:gd name="connsiteX1" fmla="*/ 0 w 13832"/>
              <a:gd name="connsiteY1" fmla="*/ 478 h 10000"/>
              <a:gd name="connsiteX2" fmla="*/ 9138 w 13832"/>
              <a:gd name="connsiteY2" fmla="*/ 10000 h 10000"/>
              <a:gd name="connsiteX0" fmla="*/ 12555 w 12555"/>
              <a:gd name="connsiteY0" fmla="*/ 0 h 10000"/>
              <a:gd name="connsiteX1" fmla="*/ 0 w 12555"/>
              <a:gd name="connsiteY1" fmla="*/ 134 h 10000"/>
              <a:gd name="connsiteX2" fmla="*/ 7861 w 12555"/>
              <a:gd name="connsiteY2" fmla="*/ 10000 h 10000"/>
              <a:gd name="connsiteX0" fmla="*/ 11916 w 11916"/>
              <a:gd name="connsiteY0" fmla="*/ 95 h 9866"/>
              <a:gd name="connsiteX1" fmla="*/ 0 w 11916"/>
              <a:gd name="connsiteY1" fmla="*/ 0 h 9866"/>
              <a:gd name="connsiteX2" fmla="*/ 7861 w 11916"/>
              <a:gd name="connsiteY2" fmla="*/ 9866 h 9866"/>
              <a:gd name="connsiteX0" fmla="*/ 7856 w 7856"/>
              <a:gd name="connsiteY0" fmla="*/ 0 h 10136"/>
              <a:gd name="connsiteX1" fmla="*/ 0 w 7856"/>
              <a:gd name="connsiteY1" fmla="*/ 136 h 10136"/>
              <a:gd name="connsiteX2" fmla="*/ 6597 w 7856"/>
              <a:gd name="connsiteY2" fmla="*/ 10136 h 10136"/>
              <a:gd name="connsiteX0" fmla="*/ 10000 w 10000"/>
              <a:gd name="connsiteY0" fmla="*/ 0 h 10766"/>
              <a:gd name="connsiteX1" fmla="*/ 0 w 10000"/>
              <a:gd name="connsiteY1" fmla="*/ 134 h 10766"/>
              <a:gd name="connsiteX2" fmla="*/ 4748 w 10000"/>
              <a:gd name="connsiteY2" fmla="*/ 10766 h 10766"/>
              <a:gd name="connsiteX0" fmla="*/ 10000 w 10000"/>
              <a:gd name="connsiteY0" fmla="*/ 0 h 10766"/>
              <a:gd name="connsiteX1" fmla="*/ 0 w 10000"/>
              <a:gd name="connsiteY1" fmla="*/ 134 h 10766"/>
              <a:gd name="connsiteX2" fmla="*/ 4748 w 10000"/>
              <a:gd name="connsiteY2" fmla="*/ 10766 h 10766"/>
              <a:gd name="connsiteX0" fmla="*/ 10456 w 10456"/>
              <a:gd name="connsiteY0" fmla="*/ 19 h 10632"/>
              <a:gd name="connsiteX1" fmla="*/ 0 w 10456"/>
              <a:gd name="connsiteY1" fmla="*/ 0 h 10632"/>
              <a:gd name="connsiteX2" fmla="*/ 4748 w 10456"/>
              <a:gd name="connsiteY2" fmla="*/ 10632 h 10632"/>
              <a:gd name="connsiteX0" fmla="*/ 11824 w 11824"/>
              <a:gd name="connsiteY0" fmla="*/ 0 h 10690"/>
              <a:gd name="connsiteX1" fmla="*/ 0 w 11824"/>
              <a:gd name="connsiteY1" fmla="*/ 58 h 10690"/>
              <a:gd name="connsiteX2" fmla="*/ 4748 w 11824"/>
              <a:gd name="connsiteY2" fmla="*/ 10690 h 10690"/>
              <a:gd name="connsiteX0" fmla="*/ 8058 w 8058"/>
              <a:gd name="connsiteY0" fmla="*/ 172 h 10632"/>
              <a:gd name="connsiteX1" fmla="*/ 0 w 8058"/>
              <a:gd name="connsiteY1" fmla="*/ 0 h 10632"/>
              <a:gd name="connsiteX2" fmla="*/ 4748 w 8058"/>
              <a:gd name="connsiteY2" fmla="*/ 10632 h 10632"/>
              <a:gd name="connsiteX0" fmla="*/ 0 w 45967"/>
              <a:gd name="connsiteY0" fmla="*/ 0 h 14448"/>
              <a:gd name="connsiteX1" fmla="*/ 40075 w 45967"/>
              <a:gd name="connsiteY1" fmla="*/ 4448 h 14448"/>
              <a:gd name="connsiteX2" fmla="*/ 45967 w 45967"/>
              <a:gd name="connsiteY2" fmla="*/ 14448 h 14448"/>
              <a:gd name="connsiteX0" fmla="*/ 10001 w 10001"/>
              <a:gd name="connsiteY0" fmla="*/ 0 h 10054"/>
              <a:gd name="connsiteX1" fmla="*/ 0 w 10001"/>
              <a:gd name="connsiteY1" fmla="*/ 54 h 10054"/>
              <a:gd name="connsiteX2" fmla="*/ 5892 w 10001"/>
              <a:gd name="connsiteY2" fmla="*/ 10054 h 10054"/>
              <a:gd name="connsiteX0" fmla="*/ 9333 w 9333"/>
              <a:gd name="connsiteY0" fmla="*/ 18 h 10000"/>
              <a:gd name="connsiteX1" fmla="*/ 0 w 9333"/>
              <a:gd name="connsiteY1" fmla="*/ 0 h 10000"/>
              <a:gd name="connsiteX2" fmla="*/ 5892 w 9333"/>
              <a:gd name="connsiteY2" fmla="*/ 10000 h 10000"/>
              <a:gd name="connsiteX0" fmla="*/ 7854 w 7854"/>
              <a:gd name="connsiteY0" fmla="*/ 18 h 10000"/>
              <a:gd name="connsiteX1" fmla="*/ 0 w 7854"/>
              <a:gd name="connsiteY1" fmla="*/ 0 h 10000"/>
              <a:gd name="connsiteX2" fmla="*/ 6313 w 7854"/>
              <a:gd name="connsiteY2" fmla="*/ 10000 h 10000"/>
              <a:gd name="connsiteX0" fmla="*/ 16376 w 16376"/>
              <a:gd name="connsiteY0" fmla="*/ 0 h 10054"/>
              <a:gd name="connsiteX1" fmla="*/ 0 w 16376"/>
              <a:gd name="connsiteY1" fmla="*/ 54 h 10054"/>
              <a:gd name="connsiteX2" fmla="*/ 8038 w 16376"/>
              <a:gd name="connsiteY2" fmla="*/ 10054 h 10054"/>
              <a:gd name="connsiteX0" fmla="*/ 16376 w 16376"/>
              <a:gd name="connsiteY0" fmla="*/ 0 h 10054"/>
              <a:gd name="connsiteX1" fmla="*/ 0 w 16376"/>
              <a:gd name="connsiteY1" fmla="*/ 54 h 10054"/>
              <a:gd name="connsiteX2" fmla="*/ 8038 w 16376"/>
              <a:gd name="connsiteY2" fmla="*/ 10054 h 10054"/>
              <a:gd name="connsiteX0" fmla="*/ 15127 w 15127"/>
              <a:gd name="connsiteY0" fmla="*/ 113 h 10000"/>
              <a:gd name="connsiteX1" fmla="*/ 0 w 15127"/>
              <a:gd name="connsiteY1" fmla="*/ 0 h 10000"/>
              <a:gd name="connsiteX2" fmla="*/ 8038 w 15127"/>
              <a:gd name="connsiteY2" fmla="*/ 10000 h 10000"/>
              <a:gd name="connsiteX0" fmla="*/ 0 w 41634"/>
              <a:gd name="connsiteY0" fmla="*/ 0 h 18323"/>
              <a:gd name="connsiteX1" fmla="*/ 33596 w 41634"/>
              <a:gd name="connsiteY1" fmla="*/ 8323 h 18323"/>
              <a:gd name="connsiteX2" fmla="*/ 41634 w 41634"/>
              <a:gd name="connsiteY2" fmla="*/ 18323 h 18323"/>
              <a:gd name="connsiteX0" fmla="*/ 10130 w 10130"/>
              <a:gd name="connsiteY0" fmla="*/ 0 h 10138"/>
              <a:gd name="connsiteX1" fmla="*/ 0 w 10130"/>
              <a:gd name="connsiteY1" fmla="*/ 138 h 10138"/>
              <a:gd name="connsiteX2" fmla="*/ 8038 w 10130"/>
              <a:gd name="connsiteY2" fmla="*/ 10138 h 10138"/>
              <a:gd name="connsiteX0" fmla="*/ 10755 w 10755"/>
              <a:gd name="connsiteY0" fmla="*/ 0 h 10138"/>
              <a:gd name="connsiteX1" fmla="*/ 0 w 10755"/>
              <a:gd name="connsiteY1" fmla="*/ 138 h 10138"/>
              <a:gd name="connsiteX2" fmla="*/ 8038 w 10755"/>
              <a:gd name="connsiteY2" fmla="*/ 10138 h 10138"/>
              <a:gd name="connsiteX0" fmla="*/ 14503 w 14503"/>
              <a:gd name="connsiteY0" fmla="*/ 1950 h 10000"/>
              <a:gd name="connsiteX1" fmla="*/ 0 w 14503"/>
              <a:gd name="connsiteY1" fmla="*/ 0 h 10000"/>
              <a:gd name="connsiteX2" fmla="*/ 8038 w 14503"/>
              <a:gd name="connsiteY2" fmla="*/ 10000 h 10000"/>
              <a:gd name="connsiteX0" fmla="*/ 13254 w 13254"/>
              <a:gd name="connsiteY0" fmla="*/ 113 h 10000"/>
              <a:gd name="connsiteX1" fmla="*/ 0 w 13254"/>
              <a:gd name="connsiteY1" fmla="*/ 0 h 10000"/>
              <a:gd name="connsiteX2" fmla="*/ 8038 w 13254"/>
              <a:gd name="connsiteY2" fmla="*/ 10000 h 10000"/>
              <a:gd name="connsiteX0" fmla="*/ 12629 w 12629"/>
              <a:gd name="connsiteY0" fmla="*/ 29 h 10000"/>
              <a:gd name="connsiteX1" fmla="*/ 0 w 12629"/>
              <a:gd name="connsiteY1" fmla="*/ 0 h 10000"/>
              <a:gd name="connsiteX2" fmla="*/ 8038 w 12629"/>
              <a:gd name="connsiteY2" fmla="*/ 10000 h 10000"/>
              <a:gd name="connsiteX0" fmla="*/ 9506 w 9506"/>
              <a:gd name="connsiteY0" fmla="*/ 29 h 10000"/>
              <a:gd name="connsiteX1" fmla="*/ 0 w 9506"/>
              <a:gd name="connsiteY1" fmla="*/ 0 h 10000"/>
              <a:gd name="connsiteX2" fmla="*/ 8038 w 9506"/>
              <a:gd name="connsiteY2" fmla="*/ 10000 h 10000"/>
              <a:gd name="connsiteX0" fmla="*/ 5837 w 5837"/>
              <a:gd name="connsiteY0" fmla="*/ 0 h 9971"/>
              <a:gd name="connsiteX1" fmla="*/ 0 w 5837"/>
              <a:gd name="connsiteY1" fmla="*/ 55 h 9971"/>
              <a:gd name="connsiteX2" fmla="*/ 4293 w 5837"/>
              <a:gd name="connsiteY2" fmla="*/ 9971 h 9971"/>
              <a:gd name="connsiteX0" fmla="*/ 10000 w 10000"/>
              <a:gd name="connsiteY0" fmla="*/ 0 h 10000"/>
              <a:gd name="connsiteX1" fmla="*/ 0 w 10000"/>
              <a:gd name="connsiteY1" fmla="*/ 55 h 10000"/>
              <a:gd name="connsiteX2" fmla="*/ 7355 w 10000"/>
              <a:gd name="connsiteY2" fmla="*/ 10000 h 10000"/>
              <a:gd name="connsiteX0" fmla="*/ 10000 w 10000"/>
              <a:gd name="connsiteY0" fmla="*/ 0 h 8241"/>
              <a:gd name="connsiteX1" fmla="*/ 0 w 10000"/>
              <a:gd name="connsiteY1" fmla="*/ 55 h 8241"/>
              <a:gd name="connsiteX2" fmla="*/ 5410 w 10000"/>
              <a:gd name="connsiteY2" fmla="*/ 8241 h 8241"/>
              <a:gd name="connsiteX0" fmla="*/ 11955 w 11955"/>
              <a:gd name="connsiteY0" fmla="*/ 0 h 12439"/>
              <a:gd name="connsiteX1" fmla="*/ 1955 w 11955"/>
              <a:gd name="connsiteY1" fmla="*/ 67 h 12439"/>
              <a:gd name="connsiteX2" fmla="*/ 3475 w 11955"/>
              <a:gd name="connsiteY2" fmla="*/ 12439 h 12439"/>
              <a:gd name="connsiteX0" fmla="*/ 10000 w 10000"/>
              <a:gd name="connsiteY0" fmla="*/ 0 h 12439"/>
              <a:gd name="connsiteX1" fmla="*/ 0 w 10000"/>
              <a:gd name="connsiteY1" fmla="*/ 67 h 12439"/>
              <a:gd name="connsiteX2" fmla="*/ 1520 w 10000"/>
              <a:gd name="connsiteY2" fmla="*/ 12439 h 12439"/>
              <a:gd name="connsiteX0" fmla="*/ 8630 w 8630"/>
              <a:gd name="connsiteY0" fmla="*/ 0 h 12439"/>
              <a:gd name="connsiteX1" fmla="*/ 575 w 8630"/>
              <a:gd name="connsiteY1" fmla="*/ 67 h 12439"/>
              <a:gd name="connsiteX2" fmla="*/ 150 w 8630"/>
              <a:gd name="connsiteY2" fmla="*/ 12439 h 12439"/>
              <a:gd name="connsiteX0" fmla="*/ 10265 w 10265"/>
              <a:gd name="connsiteY0" fmla="*/ 0 h 10000"/>
              <a:gd name="connsiteX1" fmla="*/ 931 w 10265"/>
              <a:gd name="connsiteY1" fmla="*/ 54 h 10000"/>
              <a:gd name="connsiteX2" fmla="*/ 439 w 10265"/>
              <a:gd name="connsiteY2" fmla="*/ 10000 h 10000"/>
              <a:gd name="connsiteX0" fmla="*/ 10452 w 10452"/>
              <a:gd name="connsiteY0" fmla="*/ 0 h 10000"/>
              <a:gd name="connsiteX1" fmla="*/ 1118 w 10452"/>
              <a:gd name="connsiteY1" fmla="*/ 54 h 10000"/>
              <a:gd name="connsiteX2" fmla="*/ 626 w 10452"/>
              <a:gd name="connsiteY2" fmla="*/ 10000 h 10000"/>
              <a:gd name="connsiteX0" fmla="*/ 10266 w 10266"/>
              <a:gd name="connsiteY0" fmla="*/ 0 h 10000"/>
              <a:gd name="connsiteX1" fmla="*/ 932 w 10266"/>
              <a:gd name="connsiteY1" fmla="*/ 54 h 10000"/>
              <a:gd name="connsiteX2" fmla="*/ 440 w 10266"/>
              <a:gd name="connsiteY2" fmla="*/ 10000 h 10000"/>
              <a:gd name="connsiteX0" fmla="*/ 9826 w 9826"/>
              <a:gd name="connsiteY0" fmla="*/ 0 h 10000"/>
              <a:gd name="connsiteX1" fmla="*/ 492 w 9826"/>
              <a:gd name="connsiteY1" fmla="*/ 54 h 10000"/>
              <a:gd name="connsiteX2" fmla="*/ 0 w 9826"/>
              <a:gd name="connsiteY2" fmla="*/ 10000 h 10000"/>
              <a:gd name="connsiteX0" fmla="*/ 42379 w 42379"/>
              <a:gd name="connsiteY0" fmla="*/ 678 h 10678"/>
              <a:gd name="connsiteX1" fmla="*/ 5 w 42379"/>
              <a:gd name="connsiteY1" fmla="*/ 0 h 10678"/>
              <a:gd name="connsiteX2" fmla="*/ 32379 w 42379"/>
              <a:gd name="connsiteY2" fmla="*/ 10678 h 10678"/>
              <a:gd name="connsiteX0" fmla="*/ 42374 w 42374"/>
              <a:gd name="connsiteY0" fmla="*/ 678 h 10678"/>
              <a:gd name="connsiteX1" fmla="*/ 0 w 42374"/>
              <a:gd name="connsiteY1" fmla="*/ 0 h 10678"/>
              <a:gd name="connsiteX2" fmla="*/ 32374 w 42374"/>
              <a:gd name="connsiteY2" fmla="*/ 10678 h 10678"/>
              <a:gd name="connsiteX0" fmla="*/ 42374 w 42374"/>
              <a:gd name="connsiteY0" fmla="*/ 678 h 10678"/>
              <a:gd name="connsiteX1" fmla="*/ 0 w 42374"/>
              <a:gd name="connsiteY1" fmla="*/ 0 h 10678"/>
              <a:gd name="connsiteX2" fmla="*/ 32374 w 42374"/>
              <a:gd name="connsiteY2" fmla="*/ 10678 h 10678"/>
              <a:gd name="connsiteX0" fmla="*/ 19772 w 32374"/>
              <a:gd name="connsiteY0" fmla="*/ 0 h 10732"/>
              <a:gd name="connsiteX1" fmla="*/ 0 w 32374"/>
              <a:gd name="connsiteY1" fmla="*/ 54 h 10732"/>
              <a:gd name="connsiteX2" fmla="*/ 32374 w 32374"/>
              <a:gd name="connsiteY2" fmla="*/ 10732 h 10732"/>
              <a:gd name="connsiteX0" fmla="*/ 19772 w 32374"/>
              <a:gd name="connsiteY0" fmla="*/ 0 h 10732"/>
              <a:gd name="connsiteX1" fmla="*/ 0 w 32374"/>
              <a:gd name="connsiteY1" fmla="*/ 54 h 10732"/>
              <a:gd name="connsiteX2" fmla="*/ 32374 w 32374"/>
              <a:gd name="connsiteY2" fmla="*/ 10732 h 10732"/>
              <a:gd name="connsiteX0" fmla="*/ 19772 w 32374"/>
              <a:gd name="connsiteY0" fmla="*/ 0 h 10732"/>
              <a:gd name="connsiteX1" fmla="*/ 0 w 32374"/>
              <a:gd name="connsiteY1" fmla="*/ 54 h 10732"/>
              <a:gd name="connsiteX2" fmla="*/ 32374 w 32374"/>
              <a:gd name="connsiteY2" fmla="*/ 10732 h 10732"/>
              <a:gd name="connsiteX0" fmla="*/ 19772 w 37511"/>
              <a:gd name="connsiteY0" fmla="*/ 0 h 10146"/>
              <a:gd name="connsiteX1" fmla="*/ 0 w 37511"/>
              <a:gd name="connsiteY1" fmla="*/ 54 h 10146"/>
              <a:gd name="connsiteX2" fmla="*/ 37511 w 37511"/>
              <a:gd name="connsiteY2" fmla="*/ 10146 h 10146"/>
              <a:gd name="connsiteX0" fmla="*/ 19772 w 37511"/>
              <a:gd name="connsiteY0" fmla="*/ 0 h 10146"/>
              <a:gd name="connsiteX1" fmla="*/ 0 w 37511"/>
              <a:gd name="connsiteY1" fmla="*/ 54 h 10146"/>
              <a:gd name="connsiteX2" fmla="*/ 37511 w 37511"/>
              <a:gd name="connsiteY2" fmla="*/ 10146 h 10146"/>
              <a:gd name="connsiteX0" fmla="*/ 19772 w 40593"/>
              <a:gd name="connsiteY0" fmla="*/ 0 h 10000"/>
              <a:gd name="connsiteX1" fmla="*/ 0 w 40593"/>
              <a:gd name="connsiteY1" fmla="*/ 54 h 10000"/>
              <a:gd name="connsiteX2" fmla="*/ 40593 w 40593"/>
              <a:gd name="connsiteY2" fmla="*/ 10000 h 10000"/>
              <a:gd name="connsiteX0" fmla="*/ 19772 w 40593"/>
              <a:gd name="connsiteY0" fmla="*/ 0 h 10000"/>
              <a:gd name="connsiteX1" fmla="*/ 0 w 40593"/>
              <a:gd name="connsiteY1" fmla="*/ 54 h 10000"/>
              <a:gd name="connsiteX2" fmla="*/ 40593 w 40593"/>
              <a:gd name="connsiteY2" fmla="*/ 10000 h 10000"/>
              <a:gd name="connsiteX0" fmla="*/ 23881 w 44702"/>
              <a:gd name="connsiteY0" fmla="*/ 0 h 10000"/>
              <a:gd name="connsiteX1" fmla="*/ 0 w 44702"/>
              <a:gd name="connsiteY1" fmla="*/ 54 h 10000"/>
              <a:gd name="connsiteX2" fmla="*/ 44702 w 44702"/>
              <a:gd name="connsiteY2" fmla="*/ 10000 h 10000"/>
              <a:gd name="connsiteX0" fmla="*/ 14635 w 44702"/>
              <a:gd name="connsiteY0" fmla="*/ 0 h 10146"/>
              <a:gd name="connsiteX1" fmla="*/ 0 w 44702"/>
              <a:gd name="connsiteY1" fmla="*/ 200 h 10146"/>
              <a:gd name="connsiteX2" fmla="*/ 44702 w 44702"/>
              <a:gd name="connsiteY2" fmla="*/ 10146 h 10146"/>
              <a:gd name="connsiteX0" fmla="*/ 8471 w 44702"/>
              <a:gd name="connsiteY0" fmla="*/ 0 h 10000"/>
              <a:gd name="connsiteX1" fmla="*/ 0 w 44702"/>
              <a:gd name="connsiteY1" fmla="*/ 54 h 10000"/>
              <a:gd name="connsiteX2" fmla="*/ 44702 w 44702"/>
              <a:gd name="connsiteY2" fmla="*/ 10000 h 10000"/>
              <a:gd name="connsiteX0" fmla="*/ 10062 w 46293"/>
              <a:gd name="connsiteY0" fmla="*/ 399 h 10399"/>
              <a:gd name="connsiteX1" fmla="*/ 0 w 46293"/>
              <a:gd name="connsiteY1" fmla="*/ 0 h 10399"/>
              <a:gd name="connsiteX2" fmla="*/ 46293 w 46293"/>
              <a:gd name="connsiteY2" fmla="*/ 10399 h 10399"/>
              <a:gd name="connsiteX0" fmla="*/ 10062 w 46293"/>
              <a:gd name="connsiteY0" fmla="*/ 173 h 10173"/>
              <a:gd name="connsiteX1" fmla="*/ 0 w 46293"/>
              <a:gd name="connsiteY1" fmla="*/ 1 h 10173"/>
              <a:gd name="connsiteX2" fmla="*/ 46293 w 46293"/>
              <a:gd name="connsiteY2" fmla="*/ 10173 h 10173"/>
              <a:gd name="connsiteX0" fmla="*/ 9759 w 46293"/>
              <a:gd name="connsiteY0" fmla="*/ 1 h 10173"/>
              <a:gd name="connsiteX1" fmla="*/ 0 w 46293"/>
              <a:gd name="connsiteY1" fmla="*/ 1 h 10173"/>
              <a:gd name="connsiteX2" fmla="*/ 46293 w 46293"/>
              <a:gd name="connsiteY2" fmla="*/ 10173 h 10173"/>
              <a:gd name="connsiteX0" fmla="*/ 9759 w 46293"/>
              <a:gd name="connsiteY0" fmla="*/ 0 h 10172"/>
              <a:gd name="connsiteX1" fmla="*/ 0 w 46293"/>
              <a:gd name="connsiteY1" fmla="*/ 0 h 10172"/>
              <a:gd name="connsiteX2" fmla="*/ 46293 w 46293"/>
              <a:gd name="connsiteY2" fmla="*/ 10172 h 10172"/>
              <a:gd name="connsiteX0" fmla="*/ 0 w 170125"/>
              <a:gd name="connsiteY0" fmla="*/ 0 h 10421"/>
              <a:gd name="connsiteX1" fmla="*/ 123832 w 170125"/>
              <a:gd name="connsiteY1" fmla="*/ 249 h 10421"/>
              <a:gd name="connsiteX2" fmla="*/ 170125 w 170125"/>
              <a:gd name="connsiteY2" fmla="*/ 10421 h 10421"/>
              <a:gd name="connsiteX0" fmla="*/ 0 w 558118"/>
              <a:gd name="connsiteY0" fmla="*/ 0 h 10606"/>
              <a:gd name="connsiteX1" fmla="*/ 511825 w 558118"/>
              <a:gd name="connsiteY1" fmla="*/ 434 h 10606"/>
              <a:gd name="connsiteX2" fmla="*/ 558118 w 558118"/>
              <a:gd name="connsiteY2" fmla="*/ 10606 h 10606"/>
              <a:gd name="connsiteX0" fmla="*/ 0 w 558118"/>
              <a:gd name="connsiteY0" fmla="*/ 0 h 10606"/>
              <a:gd name="connsiteX1" fmla="*/ 504573 w 558118"/>
              <a:gd name="connsiteY1" fmla="*/ 434 h 10606"/>
              <a:gd name="connsiteX2" fmla="*/ 558118 w 558118"/>
              <a:gd name="connsiteY2" fmla="*/ 10606 h 10606"/>
              <a:gd name="connsiteX0" fmla="*/ 0 w 558118"/>
              <a:gd name="connsiteY0" fmla="*/ 0 h 10606"/>
              <a:gd name="connsiteX1" fmla="*/ 493695 w 558118"/>
              <a:gd name="connsiteY1" fmla="*/ 353 h 10606"/>
              <a:gd name="connsiteX2" fmla="*/ 558118 w 558118"/>
              <a:gd name="connsiteY2" fmla="*/ 10606 h 1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118" h="10606">
                <a:moveTo>
                  <a:pt x="0" y="0"/>
                </a:moveTo>
                <a:lnTo>
                  <a:pt x="493695" y="353"/>
                </a:lnTo>
                <a:lnTo>
                  <a:pt x="558118" y="10606"/>
                </a:ln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65" name="Freeform 29">
            <a:extLst>
              <a:ext uri="{FF2B5EF4-FFF2-40B4-BE49-F238E27FC236}">
                <a16:creationId xmlns:a16="http://schemas.microsoft.com/office/drawing/2014/main" id="{C9C2EF5C-8E08-B68A-6A6D-B367899C0651}"/>
              </a:ext>
            </a:extLst>
          </p:cNvPr>
          <p:cNvSpPr>
            <a:spLocks/>
          </p:cNvSpPr>
          <p:nvPr/>
        </p:nvSpPr>
        <p:spPr bwMode="auto">
          <a:xfrm flipH="1">
            <a:off x="7148707" y="3549366"/>
            <a:ext cx="215472" cy="1430514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857">
                <a:moveTo>
                  <a:pt x="5664" y="0"/>
                </a:moveTo>
                <a:lnTo>
                  <a:pt x="10000" y="21"/>
                </a:lnTo>
                <a:cubicBezTo>
                  <a:pt x="5587" y="4108"/>
                  <a:pt x="7056" y="2912"/>
                  <a:pt x="0" y="9857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66" name="Freeform 29">
            <a:extLst>
              <a:ext uri="{FF2B5EF4-FFF2-40B4-BE49-F238E27FC236}">
                <a16:creationId xmlns:a16="http://schemas.microsoft.com/office/drawing/2014/main" id="{24553AC7-5310-73BA-2AC1-7C2074A1C07B}"/>
              </a:ext>
            </a:extLst>
          </p:cNvPr>
          <p:cNvSpPr>
            <a:spLocks/>
          </p:cNvSpPr>
          <p:nvPr/>
        </p:nvSpPr>
        <p:spPr bwMode="auto">
          <a:xfrm>
            <a:off x="7565777" y="4654467"/>
            <a:ext cx="1712559" cy="355319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8133 w 18133"/>
              <a:gd name="connsiteY0" fmla="*/ 0 h 10000"/>
              <a:gd name="connsiteX1" fmla="*/ 10000 w 18133"/>
              <a:gd name="connsiteY1" fmla="*/ 21 h 10000"/>
              <a:gd name="connsiteX2" fmla="*/ 0 w 18133"/>
              <a:gd name="connsiteY2" fmla="*/ 10000 h 10000"/>
              <a:gd name="connsiteX0" fmla="*/ 21234 w 21234"/>
              <a:gd name="connsiteY0" fmla="*/ 471 h 10471"/>
              <a:gd name="connsiteX1" fmla="*/ 897 w 21234"/>
              <a:gd name="connsiteY1" fmla="*/ 0 h 10471"/>
              <a:gd name="connsiteX2" fmla="*/ 3101 w 21234"/>
              <a:gd name="connsiteY2" fmla="*/ 10471 h 10471"/>
              <a:gd name="connsiteX0" fmla="*/ 20826 w 20826"/>
              <a:gd name="connsiteY0" fmla="*/ 1134 h 11134"/>
              <a:gd name="connsiteX1" fmla="*/ 489 w 20826"/>
              <a:gd name="connsiteY1" fmla="*/ 663 h 11134"/>
              <a:gd name="connsiteX2" fmla="*/ 2693 w 20826"/>
              <a:gd name="connsiteY2" fmla="*/ 11134 h 11134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1394 w 21394"/>
              <a:gd name="connsiteY0" fmla="*/ 1135 h 11135"/>
              <a:gd name="connsiteX1" fmla="*/ 1057 w 21394"/>
              <a:gd name="connsiteY1" fmla="*/ 664 h 11135"/>
              <a:gd name="connsiteX2" fmla="*/ 3261 w 21394"/>
              <a:gd name="connsiteY2" fmla="*/ 11135 h 11135"/>
              <a:gd name="connsiteX0" fmla="*/ 21394 w 21394"/>
              <a:gd name="connsiteY0" fmla="*/ 1135 h 11135"/>
              <a:gd name="connsiteX1" fmla="*/ 1057 w 21394"/>
              <a:gd name="connsiteY1" fmla="*/ 664 h 11135"/>
              <a:gd name="connsiteX2" fmla="*/ 3261 w 21394"/>
              <a:gd name="connsiteY2" fmla="*/ 11135 h 11135"/>
              <a:gd name="connsiteX0" fmla="*/ 20337 w 20337"/>
              <a:gd name="connsiteY0" fmla="*/ 1135 h 11135"/>
              <a:gd name="connsiteX1" fmla="*/ 0 w 20337"/>
              <a:gd name="connsiteY1" fmla="*/ 664 h 11135"/>
              <a:gd name="connsiteX2" fmla="*/ 2204 w 20337"/>
              <a:gd name="connsiteY2" fmla="*/ 11135 h 11135"/>
              <a:gd name="connsiteX0" fmla="*/ 20337 w 20337"/>
              <a:gd name="connsiteY0" fmla="*/ 471 h 10471"/>
              <a:gd name="connsiteX1" fmla="*/ 0 w 20337"/>
              <a:gd name="connsiteY1" fmla="*/ 0 h 10471"/>
              <a:gd name="connsiteX2" fmla="*/ 2204 w 20337"/>
              <a:gd name="connsiteY2" fmla="*/ 10471 h 10471"/>
              <a:gd name="connsiteX0" fmla="*/ 4154 w 4154"/>
              <a:gd name="connsiteY0" fmla="*/ 0 h 10738"/>
              <a:gd name="connsiteX1" fmla="*/ 0 w 4154"/>
              <a:gd name="connsiteY1" fmla="*/ 267 h 10738"/>
              <a:gd name="connsiteX2" fmla="*/ 2204 w 4154"/>
              <a:gd name="connsiteY2" fmla="*/ 10738 h 10738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3832 w 13832"/>
              <a:gd name="connsiteY0" fmla="*/ 0 h 10000"/>
              <a:gd name="connsiteX1" fmla="*/ 0 w 13832"/>
              <a:gd name="connsiteY1" fmla="*/ 478 h 10000"/>
              <a:gd name="connsiteX2" fmla="*/ 9138 w 13832"/>
              <a:gd name="connsiteY2" fmla="*/ 10000 h 10000"/>
              <a:gd name="connsiteX0" fmla="*/ 12555 w 12555"/>
              <a:gd name="connsiteY0" fmla="*/ 0 h 10000"/>
              <a:gd name="connsiteX1" fmla="*/ 0 w 12555"/>
              <a:gd name="connsiteY1" fmla="*/ 134 h 10000"/>
              <a:gd name="connsiteX2" fmla="*/ 7861 w 12555"/>
              <a:gd name="connsiteY2" fmla="*/ 10000 h 10000"/>
              <a:gd name="connsiteX0" fmla="*/ 11916 w 11916"/>
              <a:gd name="connsiteY0" fmla="*/ 95 h 9866"/>
              <a:gd name="connsiteX1" fmla="*/ 0 w 11916"/>
              <a:gd name="connsiteY1" fmla="*/ 0 h 9866"/>
              <a:gd name="connsiteX2" fmla="*/ 7861 w 11916"/>
              <a:gd name="connsiteY2" fmla="*/ 9866 h 9866"/>
              <a:gd name="connsiteX0" fmla="*/ 7856 w 7856"/>
              <a:gd name="connsiteY0" fmla="*/ 0 h 10136"/>
              <a:gd name="connsiteX1" fmla="*/ 0 w 7856"/>
              <a:gd name="connsiteY1" fmla="*/ 136 h 10136"/>
              <a:gd name="connsiteX2" fmla="*/ 6597 w 7856"/>
              <a:gd name="connsiteY2" fmla="*/ 10136 h 10136"/>
              <a:gd name="connsiteX0" fmla="*/ 10000 w 10000"/>
              <a:gd name="connsiteY0" fmla="*/ 0 h 10766"/>
              <a:gd name="connsiteX1" fmla="*/ 0 w 10000"/>
              <a:gd name="connsiteY1" fmla="*/ 134 h 10766"/>
              <a:gd name="connsiteX2" fmla="*/ 4748 w 10000"/>
              <a:gd name="connsiteY2" fmla="*/ 10766 h 10766"/>
              <a:gd name="connsiteX0" fmla="*/ 10000 w 10000"/>
              <a:gd name="connsiteY0" fmla="*/ 0 h 10766"/>
              <a:gd name="connsiteX1" fmla="*/ 0 w 10000"/>
              <a:gd name="connsiteY1" fmla="*/ 134 h 10766"/>
              <a:gd name="connsiteX2" fmla="*/ 4748 w 10000"/>
              <a:gd name="connsiteY2" fmla="*/ 10766 h 10766"/>
              <a:gd name="connsiteX0" fmla="*/ 10456 w 10456"/>
              <a:gd name="connsiteY0" fmla="*/ 19 h 10632"/>
              <a:gd name="connsiteX1" fmla="*/ 0 w 10456"/>
              <a:gd name="connsiteY1" fmla="*/ 0 h 10632"/>
              <a:gd name="connsiteX2" fmla="*/ 4748 w 10456"/>
              <a:gd name="connsiteY2" fmla="*/ 10632 h 10632"/>
              <a:gd name="connsiteX0" fmla="*/ 11824 w 11824"/>
              <a:gd name="connsiteY0" fmla="*/ 0 h 10690"/>
              <a:gd name="connsiteX1" fmla="*/ 0 w 11824"/>
              <a:gd name="connsiteY1" fmla="*/ 58 h 10690"/>
              <a:gd name="connsiteX2" fmla="*/ 4748 w 11824"/>
              <a:gd name="connsiteY2" fmla="*/ 10690 h 10690"/>
              <a:gd name="connsiteX0" fmla="*/ 8058 w 8058"/>
              <a:gd name="connsiteY0" fmla="*/ 172 h 10632"/>
              <a:gd name="connsiteX1" fmla="*/ 0 w 8058"/>
              <a:gd name="connsiteY1" fmla="*/ 0 h 10632"/>
              <a:gd name="connsiteX2" fmla="*/ 4748 w 8058"/>
              <a:gd name="connsiteY2" fmla="*/ 10632 h 10632"/>
              <a:gd name="connsiteX0" fmla="*/ 0 w 45967"/>
              <a:gd name="connsiteY0" fmla="*/ 0 h 14448"/>
              <a:gd name="connsiteX1" fmla="*/ 40075 w 45967"/>
              <a:gd name="connsiteY1" fmla="*/ 4448 h 14448"/>
              <a:gd name="connsiteX2" fmla="*/ 45967 w 45967"/>
              <a:gd name="connsiteY2" fmla="*/ 14448 h 14448"/>
              <a:gd name="connsiteX0" fmla="*/ 10001 w 10001"/>
              <a:gd name="connsiteY0" fmla="*/ 0 h 10054"/>
              <a:gd name="connsiteX1" fmla="*/ 0 w 10001"/>
              <a:gd name="connsiteY1" fmla="*/ 54 h 10054"/>
              <a:gd name="connsiteX2" fmla="*/ 5892 w 10001"/>
              <a:gd name="connsiteY2" fmla="*/ 10054 h 10054"/>
              <a:gd name="connsiteX0" fmla="*/ 9333 w 9333"/>
              <a:gd name="connsiteY0" fmla="*/ 18 h 10000"/>
              <a:gd name="connsiteX1" fmla="*/ 0 w 9333"/>
              <a:gd name="connsiteY1" fmla="*/ 0 h 10000"/>
              <a:gd name="connsiteX2" fmla="*/ 5892 w 9333"/>
              <a:gd name="connsiteY2" fmla="*/ 10000 h 10000"/>
              <a:gd name="connsiteX0" fmla="*/ 7854 w 7854"/>
              <a:gd name="connsiteY0" fmla="*/ 18 h 10000"/>
              <a:gd name="connsiteX1" fmla="*/ 0 w 7854"/>
              <a:gd name="connsiteY1" fmla="*/ 0 h 10000"/>
              <a:gd name="connsiteX2" fmla="*/ 6313 w 7854"/>
              <a:gd name="connsiteY2" fmla="*/ 10000 h 10000"/>
              <a:gd name="connsiteX0" fmla="*/ 16376 w 16376"/>
              <a:gd name="connsiteY0" fmla="*/ 0 h 10054"/>
              <a:gd name="connsiteX1" fmla="*/ 0 w 16376"/>
              <a:gd name="connsiteY1" fmla="*/ 54 h 10054"/>
              <a:gd name="connsiteX2" fmla="*/ 8038 w 16376"/>
              <a:gd name="connsiteY2" fmla="*/ 10054 h 10054"/>
              <a:gd name="connsiteX0" fmla="*/ 16376 w 16376"/>
              <a:gd name="connsiteY0" fmla="*/ 0 h 10054"/>
              <a:gd name="connsiteX1" fmla="*/ 0 w 16376"/>
              <a:gd name="connsiteY1" fmla="*/ 54 h 10054"/>
              <a:gd name="connsiteX2" fmla="*/ 8038 w 16376"/>
              <a:gd name="connsiteY2" fmla="*/ 10054 h 10054"/>
              <a:gd name="connsiteX0" fmla="*/ 15127 w 15127"/>
              <a:gd name="connsiteY0" fmla="*/ 113 h 10000"/>
              <a:gd name="connsiteX1" fmla="*/ 0 w 15127"/>
              <a:gd name="connsiteY1" fmla="*/ 0 h 10000"/>
              <a:gd name="connsiteX2" fmla="*/ 8038 w 15127"/>
              <a:gd name="connsiteY2" fmla="*/ 10000 h 10000"/>
              <a:gd name="connsiteX0" fmla="*/ 0 w 41634"/>
              <a:gd name="connsiteY0" fmla="*/ 0 h 18323"/>
              <a:gd name="connsiteX1" fmla="*/ 33596 w 41634"/>
              <a:gd name="connsiteY1" fmla="*/ 8323 h 18323"/>
              <a:gd name="connsiteX2" fmla="*/ 41634 w 41634"/>
              <a:gd name="connsiteY2" fmla="*/ 18323 h 18323"/>
              <a:gd name="connsiteX0" fmla="*/ 10130 w 10130"/>
              <a:gd name="connsiteY0" fmla="*/ 0 h 10138"/>
              <a:gd name="connsiteX1" fmla="*/ 0 w 10130"/>
              <a:gd name="connsiteY1" fmla="*/ 138 h 10138"/>
              <a:gd name="connsiteX2" fmla="*/ 8038 w 10130"/>
              <a:gd name="connsiteY2" fmla="*/ 10138 h 10138"/>
              <a:gd name="connsiteX0" fmla="*/ 10755 w 10755"/>
              <a:gd name="connsiteY0" fmla="*/ 0 h 10138"/>
              <a:gd name="connsiteX1" fmla="*/ 0 w 10755"/>
              <a:gd name="connsiteY1" fmla="*/ 138 h 10138"/>
              <a:gd name="connsiteX2" fmla="*/ 8038 w 10755"/>
              <a:gd name="connsiteY2" fmla="*/ 10138 h 10138"/>
              <a:gd name="connsiteX0" fmla="*/ 14503 w 14503"/>
              <a:gd name="connsiteY0" fmla="*/ 1950 h 10000"/>
              <a:gd name="connsiteX1" fmla="*/ 0 w 14503"/>
              <a:gd name="connsiteY1" fmla="*/ 0 h 10000"/>
              <a:gd name="connsiteX2" fmla="*/ 8038 w 14503"/>
              <a:gd name="connsiteY2" fmla="*/ 10000 h 10000"/>
              <a:gd name="connsiteX0" fmla="*/ 13254 w 13254"/>
              <a:gd name="connsiteY0" fmla="*/ 113 h 10000"/>
              <a:gd name="connsiteX1" fmla="*/ 0 w 13254"/>
              <a:gd name="connsiteY1" fmla="*/ 0 h 10000"/>
              <a:gd name="connsiteX2" fmla="*/ 8038 w 13254"/>
              <a:gd name="connsiteY2" fmla="*/ 10000 h 10000"/>
              <a:gd name="connsiteX0" fmla="*/ 12629 w 12629"/>
              <a:gd name="connsiteY0" fmla="*/ 29 h 10000"/>
              <a:gd name="connsiteX1" fmla="*/ 0 w 12629"/>
              <a:gd name="connsiteY1" fmla="*/ 0 h 10000"/>
              <a:gd name="connsiteX2" fmla="*/ 8038 w 12629"/>
              <a:gd name="connsiteY2" fmla="*/ 10000 h 10000"/>
              <a:gd name="connsiteX0" fmla="*/ 9506 w 9506"/>
              <a:gd name="connsiteY0" fmla="*/ 29 h 10000"/>
              <a:gd name="connsiteX1" fmla="*/ 0 w 9506"/>
              <a:gd name="connsiteY1" fmla="*/ 0 h 10000"/>
              <a:gd name="connsiteX2" fmla="*/ 8038 w 9506"/>
              <a:gd name="connsiteY2" fmla="*/ 10000 h 10000"/>
              <a:gd name="connsiteX0" fmla="*/ 5837 w 5837"/>
              <a:gd name="connsiteY0" fmla="*/ 0 h 9971"/>
              <a:gd name="connsiteX1" fmla="*/ 0 w 5837"/>
              <a:gd name="connsiteY1" fmla="*/ 55 h 9971"/>
              <a:gd name="connsiteX2" fmla="*/ 4293 w 5837"/>
              <a:gd name="connsiteY2" fmla="*/ 9971 h 9971"/>
              <a:gd name="connsiteX0" fmla="*/ 10000 w 10000"/>
              <a:gd name="connsiteY0" fmla="*/ 0 h 10000"/>
              <a:gd name="connsiteX1" fmla="*/ 0 w 10000"/>
              <a:gd name="connsiteY1" fmla="*/ 55 h 10000"/>
              <a:gd name="connsiteX2" fmla="*/ 7355 w 10000"/>
              <a:gd name="connsiteY2" fmla="*/ 10000 h 10000"/>
              <a:gd name="connsiteX0" fmla="*/ 10000 w 10000"/>
              <a:gd name="connsiteY0" fmla="*/ 0 h 8241"/>
              <a:gd name="connsiteX1" fmla="*/ 0 w 10000"/>
              <a:gd name="connsiteY1" fmla="*/ 55 h 8241"/>
              <a:gd name="connsiteX2" fmla="*/ 5410 w 10000"/>
              <a:gd name="connsiteY2" fmla="*/ 8241 h 8241"/>
              <a:gd name="connsiteX0" fmla="*/ 11955 w 11955"/>
              <a:gd name="connsiteY0" fmla="*/ 0 h 12439"/>
              <a:gd name="connsiteX1" fmla="*/ 1955 w 11955"/>
              <a:gd name="connsiteY1" fmla="*/ 67 h 12439"/>
              <a:gd name="connsiteX2" fmla="*/ 3475 w 11955"/>
              <a:gd name="connsiteY2" fmla="*/ 12439 h 12439"/>
              <a:gd name="connsiteX0" fmla="*/ 10000 w 10000"/>
              <a:gd name="connsiteY0" fmla="*/ 0 h 12439"/>
              <a:gd name="connsiteX1" fmla="*/ 0 w 10000"/>
              <a:gd name="connsiteY1" fmla="*/ 67 h 12439"/>
              <a:gd name="connsiteX2" fmla="*/ 1520 w 10000"/>
              <a:gd name="connsiteY2" fmla="*/ 12439 h 12439"/>
              <a:gd name="connsiteX0" fmla="*/ 8630 w 8630"/>
              <a:gd name="connsiteY0" fmla="*/ 0 h 12439"/>
              <a:gd name="connsiteX1" fmla="*/ 575 w 8630"/>
              <a:gd name="connsiteY1" fmla="*/ 67 h 12439"/>
              <a:gd name="connsiteX2" fmla="*/ 150 w 8630"/>
              <a:gd name="connsiteY2" fmla="*/ 12439 h 12439"/>
              <a:gd name="connsiteX0" fmla="*/ 10265 w 10265"/>
              <a:gd name="connsiteY0" fmla="*/ 0 h 10000"/>
              <a:gd name="connsiteX1" fmla="*/ 931 w 10265"/>
              <a:gd name="connsiteY1" fmla="*/ 54 h 10000"/>
              <a:gd name="connsiteX2" fmla="*/ 439 w 10265"/>
              <a:gd name="connsiteY2" fmla="*/ 10000 h 10000"/>
              <a:gd name="connsiteX0" fmla="*/ 10452 w 10452"/>
              <a:gd name="connsiteY0" fmla="*/ 0 h 10000"/>
              <a:gd name="connsiteX1" fmla="*/ 1118 w 10452"/>
              <a:gd name="connsiteY1" fmla="*/ 54 h 10000"/>
              <a:gd name="connsiteX2" fmla="*/ 626 w 10452"/>
              <a:gd name="connsiteY2" fmla="*/ 10000 h 10000"/>
              <a:gd name="connsiteX0" fmla="*/ 10266 w 10266"/>
              <a:gd name="connsiteY0" fmla="*/ 0 h 10000"/>
              <a:gd name="connsiteX1" fmla="*/ 932 w 10266"/>
              <a:gd name="connsiteY1" fmla="*/ 54 h 10000"/>
              <a:gd name="connsiteX2" fmla="*/ 440 w 10266"/>
              <a:gd name="connsiteY2" fmla="*/ 10000 h 10000"/>
              <a:gd name="connsiteX0" fmla="*/ 9826 w 9826"/>
              <a:gd name="connsiteY0" fmla="*/ 0 h 10000"/>
              <a:gd name="connsiteX1" fmla="*/ 492 w 9826"/>
              <a:gd name="connsiteY1" fmla="*/ 54 h 10000"/>
              <a:gd name="connsiteX2" fmla="*/ 0 w 9826"/>
              <a:gd name="connsiteY2" fmla="*/ 10000 h 10000"/>
              <a:gd name="connsiteX0" fmla="*/ 9922 w 9922"/>
              <a:gd name="connsiteY0" fmla="*/ 0 h 10190"/>
              <a:gd name="connsiteX1" fmla="*/ 423 w 9922"/>
              <a:gd name="connsiteY1" fmla="*/ 54 h 10190"/>
              <a:gd name="connsiteX2" fmla="*/ 0 w 9922"/>
              <a:gd name="connsiteY2" fmla="*/ 10190 h 10190"/>
              <a:gd name="connsiteX0" fmla="*/ 10000 w 10000"/>
              <a:gd name="connsiteY0" fmla="*/ 0 h 10000"/>
              <a:gd name="connsiteX1" fmla="*/ 426 w 10000"/>
              <a:gd name="connsiteY1" fmla="*/ 53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426 w 10000"/>
              <a:gd name="connsiteY1" fmla="*/ 53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426" y="53"/>
                </a:lnTo>
                <a:cubicBezTo>
                  <a:pt x="304" y="3481"/>
                  <a:pt x="121" y="6789"/>
                  <a:pt x="0" y="10000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67" name="Freeform 29">
            <a:extLst>
              <a:ext uri="{FF2B5EF4-FFF2-40B4-BE49-F238E27FC236}">
                <a16:creationId xmlns:a16="http://schemas.microsoft.com/office/drawing/2014/main" id="{546DCB4B-965C-082E-104B-6F4FF0C36C95}"/>
              </a:ext>
            </a:extLst>
          </p:cNvPr>
          <p:cNvSpPr>
            <a:spLocks/>
          </p:cNvSpPr>
          <p:nvPr/>
        </p:nvSpPr>
        <p:spPr bwMode="auto">
          <a:xfrm flipH="1" flipV="1">
            <a:off x="7927512" y="5266747"/>
            <a:ext cx="178622" cy="450063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5664 w 10000"/>
              <a:gd name="connsiteY0" fmla="*/ 0 h 10709"/>
              <a:gd name="connsiteX1" fmla="*/ 10000 w 10000"/>
              <a:gd name="connsiteY1" fmla="*/ 21 h 10709"/>
              <a:gd name="connsiteX2" fmla="*/ 0 w 10000"/>
              <a:gd name="connsiteY2" fmla="*/ 10709 h 10709"/>
              <a:gd name="connsiteX0" fmla="*/ 4614 w 10000"/>
              <a:gd name="connsiteY0" fmla="*/ 0 h 10709"/>
              <a:gd name="connsiteX1" fmla="*/ 10000 w 10000"/>
              <a:gd name="connsiteY1" fmla="*/ 21 h 10709"/>
              <a:gd name="connsiteX2" fmla="*/ 0 w 10000"/>
              <a:gd name="connsiteY2" fmla="*/ 10709 h 10709"/>
              <a:gd name="connsiteX0" fmla="*/ 4614 w 7689"/>
              <a:gd name="connsiteY0" fmla="*/ 0 h 10709"/>
              <a:gd name="connsiteX1" fmla="*/ 7689 w 7689"/>
              <a:gd name="connsiteY1" fmla="*/ 494 h 10709"/>
              <a:gd name="connsiteX2" fmla="*/ 0 w 7689"/>
              <a:gd name="connsiteY2" fmla="*/ 10709 h 10709"/>
              <a:gd name="connsiteX0" fmla="*/ 6001 w 10000"/>
              <a:gd name="connsiteY0" fmla="*/ 0 h 10000"/>
              <a:gd name="connsiteX1" fmla="*/ 10000 w 10000"/>
              <a:gd name="connsiteY1" fmla="*/ 461 h 10000"/>
              <a:gd name="connsiteX2" fmla="*/ 0 w 10000"/>
              <a:gd name="connsiteY2" fmla="*/ 10000 h 10000"/>
              <a:gd name="connsiteX0" fmla="*/ 6001 w 10000"/>
              <a:gd name="connsiteY0" fmla="*/ 0 h 10000"/>
              <a:gd name="connsiteX1" fmla="*/ 10000 w 10000"/>
              <a:gd name="connsiteY1" fmla="*/ 461 h 10000"/>
              <a:gd name="connsiteX2" fmla="*/ 0 w 10000"/>
              <a:gd name="connsiteY2" fmla="*/ 10000 h 10000"/>
              <a:gd name="connsiteX0" fmla="*/ 6001 w 7814"/>
              <a:gd name="connsiteY0" fmla="*/ 0 h 10000"/>
              <a:gd name="connsiteX1" fmla="*/ 7814 w 7814"/>
              <a:gd name="connsiteY1" fmla="*/ 2778 h 10000"/>
              <a:gd name="connsiteX2" fmla="*/ 0 w 7814"/>
              <a:gd name="connsiteY2" fmla="*/ 10000 h 10000"/>
              <a:gd name="connsiteX0" fmla="*/ 8729 w 11049"/>
              <a:gd name="connsiteY0" fmla="*/ 0 h 9890"/>
              <a:gd name="connsiteX1" fmla="*/ 11049 w 11049"/>
              <a:gd name="connsiteY1" fmla="*/ 2778 h 9890"/>
              <a:gd name="connsiteX2" fmla="*/ 0 w 11049"/>
              <a:gd name="connsiteY2" fmla="*/ 9890 h 9890"/>
              <a:gd name="connsiteX0" fmla="*/ 7900 w 10000"/>
              <a:gd name="connsiteY0" fmla="*/ 0 h 10000"/>
              <a:gd name="connsiteX1" fmla="*/ 10000 w 10000"/>
              <a:gd name="connsiteY1" fmla="*/ 2809 h 10000"/>
              <a:gd name="connsiteX2" fmla="*/ 0 w 10000"/>
              <a:gd name="connsiteY2" fmla="*/ 10000 h 10000"/>
              <a:gd name="connsiteX0" fmla="*/ 9482 w 10000"/>
              <a:gd name="connsiteY0" fmla="*/ 0 h 9777"/>
              <a:gd name="connsiteX1" fmla="*/ 10000 w 10000"/>
              <a:gd name="connsiteY1" fmla="*/ 2586 h 9777"/>
              <a:gd name="connsiteX2" fmla="*/ 0 w 10000"/>
              <a:gd name="connsiteY2" fmla="*/ 9777 h 9777"/>
              <a:gd name="connsiteX0" fmla="*/ 9482 w 10000"/>
              <a:gd name="connsiteY0" fmla="*/ 0 h 10000"/>
              <a:gd name="connsiteX1" fmla="*/ 10000 w 10000"/>
              <a:gd name="connsiteY1" fmla="*/ 2645 h 10000"/>
              <a:gd name="connsiteX2" fmla="*/ 0 w 10000"/>
              <a:gd name="connsiteY2" fmla="*/ 10000 h 10000"/>
              <a:gd name="connsiteX0" fmla="*/ 9482 w 9684"/>
              <a:gd name="connsiteY0" fmla="*/ 0 h 10000"/>
              <a:gd name="connsiteX1" fmla="*/ 9684 w 9684"/>
              <a:gd name="connsiteY1" fmla="*/ 1960 h 10000"/>
              <a:gd name="connsiteX2" fmla="*/ 0 w 9684"/>
              <a:gd name="connsiteY2" fmla="*/ 10000 h 10000"/>
              <a:gd name="connsiteX0" fmla="*/ 9791 w 10000"/>
              <a:gd name="connsiteY0" fmla="*/ 0 h 10000"/>
              <a:gd name="connsiteX1" fmla="*/ 10000 w 10000"/>
              <a:gd name="connsiteY1" fmla="*/ 1960 h 10000"/>
              <a:gd name="connsiteX2" fmla="*/ 0 w 10000"/>
              <a:gd name="connsiteY2" fmla="*/ 10000 h 10000"/>
              <a:gd name="connsiteX0" fmla="*/ 9791 w 10000"/>
              <a:gd name="connsiteY0" fmla="*/ 0 h 10000"/>
              <a:gd name="connsiteX1" fmla="*/ 10000 w 10000"/>
              <a:gd name="connsiteY1" fmla="*/ 1960 h 10000"/>
              <a:gd name="connsiteX2" fmla="*/ 0 w 10000"/>
              <a:gd name="connsiteY2" fmla="*/ 10000 h 10000"/>
              <a:gd name="connsiteX0" fmla="*/ 9791 w 10000"/>
              <a:gd name="connsiteY0" fmla="*/ 0 h 10000"/>
              <a:gd name="connsiteX1" fmla="*/ 10000 w 10000"/>
              <a:gd name="connsiteY1" fmla="*/ 1960 h 10000"/>
              <a:gd name="connsiteX2" fmla="*/ 0 w 10000"/>
              <a:gd name="connsiteY2" fmla="*/ 10000 h 10000"/>
              <a:gd name="connsiteX0" fmla="*/ 9791 w 9803"/>
              <a:gd name="connsiteY0" fmla="*/ 0 h 10000"/>
              <a:gd name="connsiteX1" fmla="*/ 9673 w 9803"/>
              <a:gd name="connsiteY1" fmla="*/ 2417 h 10000"/>
              <a:gd name="connsiteX2" fmla="*/ 0 w 9803"/>
              <a:gd name="connsiteY2" fmla="*/ 10000 h 10000"/>
              <a:gd name="connsiteX0" fmla="*/ 6654 w 9867"/>
              <a:gd name="connsiteY0" fmla="*/ 71 h 7789"/>
              <a:gd name="connsiteX1" fmla="*/ 9867 w 9867"/>
              <a:gd name="connsiteY1" fmla="*/ 206 h 7789"/>
              <a:gd name="connsiteX2" fmla="*/ 0 w 9867"/>
              <a:gd name="connsiteY2" fmla="*/ 7789 h 7789"/>
              <a:gd name="connsiteX0" fmla="*/ 6744 w 11014"/>
              <a:gd name="connsiteY0" fmla="*/ 1442 h 11351"/>
              <a:gd name="connsiteX1" fmla="*/ 11014 w 11014"/>
              <a:gd name="connsiteY1" fmla="*/ 150 h 11351"/>
              <a:gd name="connsiteX2" fmla="*/ 0 w 11014"/>
              <a:gd name="connsiteY2" fmla="*/ 11351 h 11351"/>
              <a:gd name="connsiteX0" fmla="*/ 7420 w 11014"/>
              <a:gd name="connsiteY0" fmla="*/ 0 h 12253"/>
              <a:gd name="connsiteX1" fmla="*/ 11014 w 11014"/>
              <a:gd name="connsiteY1" fmla="*/ 1052 h 12253"/>
              <a:gd name="connsiteX2" fmla="*/ 0 w 11014"/>
              <a:gd name="connsiteY2" fmla="*/ 12253 h 12253"/>
              <a:gd name="connsiteX0" fmla="*/ 7420 w 11352"/>
              <a:gd name="connsiteY0" fmla="*/ 0 h 12253"/>
              <a:gd name="connsiteX1" fmla="*/ 11352 w 11352"/>
              <a:gd name="connsiteY1" fmla="*/ 319 h 12253"/>
              <a:gd name="connsiteX2" fmla="*/ 0 w 11352"/>
              <a:gd name="connsiteY2" fmla="*/ 12253 h 12253"/>
              <a:gd name="connsiteX0" fmla="*/ 7203 w 11352"/>
              <a:gd name="connsiteY0" fmla="*/ 0 h 12535"/>
              <a:gd name="connsiteX1" fmla="*/ 11352 w 11352"/>
              <a:gd name="connsiteY1" fmla="*/ 601 h 12535"/>
              <a:gd name="connsiteX2" fmla="*/ 0 w 11352"/>
              <a:gd name="connsiteY2" fmla="*/ 12535 h 12535"/>
              <a:gd name="connsiteX0" fmla="*/ 7203 w 11135"/>
              <a:gd name="connsiteY0" fmla="*/ 0 h 12535"/>
              <a:gd name="connsiteX1" fmla="*/ 11135 w 11135"/>
              <a:gd name="connsiteY1" fmla="*/ 319 h 12535"/>
              <a:gd name="connsiteX2" fmla="*/ 0 w 11135"/>
              <a:gd name="connsiteY2" fmla="*/ 12535 h 12535"/>
              <a:gd name="connsiteX0" fmla="*/ 7203 w 11135"/>
              <a:gd name="connsiteY0" fmla="*/ 0 h 12535"/>
              <a:gd name="connsiteX1" fmla="*/ 11135 w 11135"/>
              <a:gd name="connsiteY1" fmla="*/ 319 h 12535"/>
              <a:gd name="connsiteX2" fmla="*/ 0 w 11135"/>
              <a:gd name="connsiteY2" fmla="*/ 12535 h 12535"/>
              <a:gd name="connsiteX0" fmla="*/ 7203 w 11135"/>
              <a:gd name="connsiteY0" fmla="*/ 193 h 12728"/>
              <a:gd name="connsiteX1" fmla="*/ 11135 w 11135"/>
              <a:gd name="connsiteY1" fmla="*/ 512 h 12728"/>
              <a:gd name="connsiteX2" fmla="*/ 0 w 11135"/>
              <a:gd name="connsiteY2" fmla="*/ 12728 h 12728"/>
              <a:gd name="connsiteX0" fmla="*/ 7203 w 11352"/>
              <a:gd name="connsiteY0" fmla="*/ 306 h 12841"/>
              <a:gd name="connsiteX1" fmla="*/ 11352 w 11352"/>
              <a:gd name="connsiteY1" fmla="*/ 437 h 12841"/>
              <a:gd name="connsiteX2" fmla="*/ 0 w 11352"/>
              <a:gd name="connsiteY2" fmla="*/ 12841 h 12841"/>
              <a:gd name="connsiteX0" fmla="*/ 7203 w 11352"/>
              <a:gd name="connsiteY0" fmla="*/ 20 h 12555"/>
              <a:gd name="connsiteX1" fmla="*/ 11352 w 11352"/>
              <a:gd name="connsiteY1" fmla="*/ 151 h 12555"/>
              <a:gd name="connsiteX2" fmla="*/ 0 w 11352"/>
              <a:gd name="connsiteY2" fmla="*/ 12555 h 12555"/>
              <a:gd name="connsiteX0" fmla="*/ 7203 w 11352"/>
              <a:gd name="connsiteY0" fmla="*/ 57 h 12404"/>
              <a:gd name="connsiteX1" fmla="*/ 11352 w 11352"/>
              <a:gd name="connsiteY1" fmla="*/ 0 h 12404"/>
              <a:gd name="connsiteX2" fmla="*/ 0 w 11352"/>
              <a:gd name="connsiteY2" fmla="*/ 12404 h 1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2" h="12404">
                <a:moveTo>
                  <a:pt x="7203" y="57"/>
                </a:moveTo>
                <a:cubicBezTo>
                  <a:pt x="8576" y="-44"/>
                  <a:pt x="10197" y="102"/>
                  <a:pt x="11352" y="0"/>
                </a:cubicBezTo>
                <a:cubicBezTo>
                  <a:pt x="7827" y="3395"/>
                  <a:pt x="2563" y="9383"/>
                  <a:pt x="0" y="12404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>
              <a:solidFill>
                <a:srgbClr val="003964"/>
              </a:solidFill>
            </a:endParaRPr>
          </a:p>
        </p:txBody>
      </p:sp>
      <p:sp>
        <p:nvSpPr>
          <p:cNvPr id="68" name="Freeform 29">
            <a:extLst>
              <a:ext uri="{FF2B5EF4-FFF2-40B4-BE49-F238E27FC236}">
                <a16:creationId xmlns:a16="http://schemas.microsoft.com/office/drawing/2014/main" id="{485BEE82-AA44-7D11-7B6F-A5B193CCA17B}"/>
              </a:ext>
            </a:extLst>
          </p:cNvPr>
          <p:cNvSpPr>
            <a:spLocks/>
          </p:cNvSpPr>
          <p:nvPr/>
        </p:nvSpPr>
        <p:spPr bwMode="auto">
          <a:xfrm rot="385509" flipH="1">
            <a:off x="6771712" y="3220051"/>
            <a:ext cx="377052" cy="1474254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5664 w 10000"/>
              <a:gd name="connsiteY0" fmla="*/ 0 h 10000"/>
              <a:gd name="connsiteX1" fmla="*/ 10000 w 10000"/>
              <a:gd name="connsiteY1" fmla="*/ 21 h 10000"/>
              <a:gd name="connsiteX2" fmla="*/ 0 w 10000"/>
              <a:gd name="connsiteY2" fmla="*/ 10000 h 10000"/>
              <a:gd name="connsiteX0" fmla="*/ 7563 w 10000"/>
              <a:gd name="connsiteY0" fmla="*/ 0 h 10032"/>
              <a:gd name="connsiteX1" fmla="*/ 10000 w 10000"/>
              <a:gd name="connsiteY1" fmla="*/ 53 h 10032"/>
              <a:gd name="connsiteX2" fmla="*/ 0 w 10000"/>
              <a:gd name="connsiteY2" fmla="*/ 10032 h 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32">
                <a:moveTo>
                  <a:pt x="7563" y="0"/>
                </a:moveTo>
                <a:lnTo>
                  <a:pt x="10000" y="53"/>
                </a:lnTo>
                <a:cubicBezTo>
                  <a:pt x="5587" y="4200"/>
                  <a:pt x="7056" y="2986"/>
                  <a:pt x="0" y="10032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69" name="Freeform 29">
            <a:extLst>
              <a:ext uri="{FF2B5EF4-FFF2-40B4-BE49-F238E27FC236}">
                <a16:creationId xmlns:a16="http://schemas.microsoft.com/office/drawing/2014/main" id="{CC27B982-E056-AE27-0752-2C38C3F3A5E0}"/>
              </a:ext>
            </a:extLst>
          </p:cNvPr>
          <p:cNvSpPr>
            <a:spLocks/>
          </p:cNvSpPr>
          <p:nvPr/>
        </p:nvSpPr>
        <p:spPr bwMode="auto">
          <a:xfrm rot="5836062" flipH="1">
            <a:off x="7299411" y="4240180"/>
            <a:ext cx="649228" cy="80754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0000 w 10000"/>
              <a:gd name="connsiteY0" fmla="*/ 0 h 9979"/>
              <a:gd name="connsiteX1" fmla="*/ 0 w 10000"/>
              <a:gd name="connsiteY1" fmla="*/ 9979 h 9979"/>
              <a:gd name="connsiteX0" fmla="*/ 15298 w 15298"/>
              <a:gd name="connsiteY0" fmla="*/ 0 h 15459"/>
              <a:gd name="connsiteX1" fmla="*/ 0 w 15298"/>
              <a:gd name="connsiteY1" fmla="*/ 15459 h 15459"/>
              <a:gd name="connsiteX0" fmla="*/ 29393 w 29393"/>
              <a:gd name="connsiteY0" fmla="*/ 1508 h 2577"/>
              <a:gd name="connsiteX1" fmla="*/ 0 w 29393"/>
              <a:gd name="connsiteY1" fmla="*/ 2577 h 2577"/>
              <a:gd name="connsiteX0" fmla="*/ 10000 w 10000"/>
              <a:gd name="connsiteY0" fmla="*/ 9423 h 13571"/>
              <a:gd name="connsiteX1" fmla="*/ 0 w 10000"/>
              <a:gd name="connsiteY1" fmla="*/ 13571 h 13571"/>
              <a:gd name="connsiteX0" fmla="*/ 10000 w 10000"/>
              <a:gd name="connsiteY0" fmla="*/ 336 h 4484"/>
              <a:gd name="connsiteX1" fmla="*/ 0 w 10000"/>
              <a:gd name="connsiteY1" fmla="*/ 4484 h 4484"/>
              <a:gd name="connsiteX0" fmla="*/ 10000 w 10000"/>
              <a:gd name="connsiteY0" fmla="*/ 363 h 9614"/>
              <a:gd name="connsiteX1" fmla="*/ 0 w 10000"/>
              <a:gd name="connsiteY1" fmla="*/ 9614 h 9614"/>
              <a:gd name="connsiteX0" fmla="*/ 10500 w 10500"/>
              <a:gd name="connsiteY0" fmla="*/ 646 h 6972"/>
              <a:gd name="connsiteX1" fmla="*/ 0 w 10500"/>
              <a:gd name="connsiteY1" fmla="*/ 6972 h 6972"/>
              <a:gd name="connsiteX0" fmla="*/ 10000 w 10000"/>
              <a:gd name="connsiteY0" fmla="*/ 0 h 9073"/>
              <a:gd name="connsiteX1" fmla="*/ 0 w 10000"/>
              <a:gd name="connsiteY1" fmla="*/ 9073 h 9073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9261 w 9261"/>
              <a:gd name="connsiteY0" fmla="*/ 38791 h 38841"/>
              <a:gd name="connsiteX1" fmla="*/ 0 w 9261"/>
              <a:gd name="connsiteY1" fmla="*/ 792 h 38841"/>
              <a:gd name="connsiteX0" fmla="*/ 10000 w 10000"/>
              <a:gd name="connsiteY0" fmla="*/ 10018 h 10018"/>
              <a:gd name="connsiteX1" fmla="*/ 0 w 10000"/>
              <a:gd name="connsiteY1" fmla="*/ 235 h 10018"/>
              <a:gd name="connsiteX0" fmla="*/ 11270 w 11270"/>
              <a:gd name="connsiteY0" fmla="*/ 620 h 2276"/>
              <a:gd name="connsiteX1" fmla="*/ 0 w 11270"/>
              <a:gd name="connsiteY1" fmla="*/ 2276 h 2276"/>
              <a:gd name="connsiteX0" fmla="*/ 10000 w 10000"/>
              <a:gd name="connsiteY0" fmla="*/ 154 h 7430"/>
              <a:gd name="connsiteX1" fmla="*/ 0 w 10000"/>
              <a:gd name="connsiteY1" fmla="*/ 7430 h 7430"/>
              <a:gd name="connsiteX0" fmla="*/ 10000 w 10000"/>
              <a:gd name="connsiteY0" fmla="*/ 0 h 9793"/>
              <a:gd name="connsiteX1" fmla="*/ 0 w 10000"/>
              <a:gd name="connsiteY1" fmla="*/ 9793 h 9793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9926 w 9926"/>
              <a:gd name="connsiteY0" fmla="*/ 0 h 10188"/>
              <a:gd name="connsiteX1" fmla="*/ 0 w 9926"/>
              <a:gd name="connsiteY1" fmla="*/ 10188 h 10188"/>
              <a:gd name="connsiteX0" fmla="*/ 10000 w 10000"/>
              <a:gd name="connsiteY0" fmla="*/ 0 h 10000"/>
              <a:gd name="connsiteX1" fmla="*/ 9092 w 10000"/>
              <a:gd name="connsiteY1" fmla="*/ 2105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9092 w 10000"/>
              <a:gd name="connsiteY1" fmla="*/ 2105 h 10000"/>
              <a:gd name="connsiteX2" fmla="*/ 9092 w 10000"/>
              <a:gd name="connsiteY2" fmla="*/ 2105 h 10000"/>
              <a:gd name="connsiteX3" fmla="*/ 0 w 10000"/>
              <a:gd name="connsiteY3" fmla="*/ 10000 h 10000"/>
              <a:gd name="connsiteX0" fmla="*/ 9241 w 9241"/>
              <a:gd name="connsiteY0" fmla="*/ 0 h 22159"/>
              <a:gd name="connsiteX1" fmla="*/ 9092 w 9241"/>
              <a:gd name="connsiteY1" fmla="*/ 14264 h 22159"/>
              <a:gd name="connsiteX2" fmla="*/ 9092 w 9241"/>
              <a:gd name="connsiteY2" fmla="*/ 14264 h 22159"/>
              <a:gd name="connsiteX3" fmla="*/ 0 w 9241"/>
              <a:gd name="connsiteY3" fmla="*/ 22159 h 2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1" h="22159">
                <a:moveTo>
                  <a:pt x="9241" y="0"/>
                </a:moveTo>
                <a:cubicBezTo>
                  <a:pt x="9191" y="4755"/>
                  <a:pt x="9142" y="9509"/>
                  <a:pt x="9092" y="14264"/>
                </a:cubicBezTo>
                <a:lnTo>
                  <a:pt x="9092" y="14264"/>
                </a:lnTo>
                <a:lnTo>
                  <a:pt x="0" y="22159"/>
                </a:ln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70" name="Freeform 29">
            <a:extLst>
              <a:ext uri="{FF2B5EF4-FFF2-40B4-BE49-F238E27FC236}">
                <a16:creationId xmlns:a16="http://schemas.microsoft.com/office/drawing/2014/main" id="{9109D09E-DE60-6CAF-0F93-C143413E4FBA}"/>
              </a:ext>
            </a:extLst>
          </p:cNvPr>
          <p:cNvSpPr>
            <a:spLocks/>
          </p:cNvSpPr>
          <p:nvPr/>
        </p:nvSpPr>
        <p:spPr bwMode="auto">
          <a:xfrm flipH="1" flipV="1">
            <a:off x="7459939" y="5122797"/>
            <a:ext cx="458804" cy="1198360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5664 w 11773"/>
              <a:gd name="connsiteY0" fmla="*/ 75 h 10075"/>
              <a:gd name="connsiteX1" fmla="*/ 11773 w 11773"/>
              <a:gd name="connsiteY1" fmla="*/ 0 h 10075"/>
              <a:gd name="connsiteX2" fmla="*/ 0 w 11773"/>
              <a:gd name="connsiteY2" fmla="*/ 10075 h 10075"/>
              <a:gd name="connsiteX0" fmla="*/ 5664 w 11773"/>
              <a:gd name="connsiteY0" fmla="*/ 75 h 10075"/>
              <a:gd name="connsiteX1" fmla="*/ 11773 w 11773"/>
              <a:gd name="connsiteY1" fmla="*/ 0 h 10075"/>
              <a:gd name="connsiteX2" fmla="*/ 0 w 11773"/>
              <a:gd name="connsiteY2" fmla="*/ 10075 h 10075"/>
              <a:gd name="connsiteX0" fmla="*/ 5664 w 11773"/>
              <a:gd name="connsiteY0" fmla="*/ 75 h 10075"/>
              <a:gd name="connsiteX1" fmla="*/ 11773 w 11773"/>
              <a:gd name="connsiteY1" fmla="*/ 0 h 10075"/>
              <a:gd name="connsiteX2" fmla="*/ 0 w 11773"/>
              <a:gd name="connsiteY2" fmla="*/ 10075 h 10075"/>
              <a:gd name="connsiteX0" fmla="*/ 5664 w 11773"/>
              <a:gd name="connsiteY0" fmla="*/ 75 h 10075"/>
              <a:gd name="connsiteX1" fmla="*/ 11773 w 11773"/>
              <a:gd name="connsiteY1" fmla="*/ 0 h 10075"/>
              <a:gd name="connsiteX2" fmla="*/ 0 w 11773"/>
              <a:gd name="connsiteY2" fmla="*/ 10075 h 10075"/>
              <a:gd name="connsiteX0" fmla="*/ 5664 w 11773"/>
              <a:gd name="connsiteY0" fmla="*/ 75 h 10075"/>
              <a:gd name="connsiteX1" fmla="*/ 11773 w 11773"/>
              <a:gd name="connsiteY1" fmla="*/ 0 h 10075"/>
              <a:gd name="connsiteX2" fmla="*/ 0 w 11773"/>
              <a:gd name="connsiteY2" fmla="*/ 10075 h 10075"/>
              <a:gd name="connsiteX0" fmla="*/ 8120 w 11773"/>
              <a:gd name="connsiteY0" fmla="*/ 27 h 10075"/>
              <a:gd name="connsiteX1" fmla="*/ 11773 w 11773"/>
              <a:gd name="connsiteY1" fmla="*/ 0 h 10075"/>
              <a:gd name="connsiteX2" fmla="*/ 0 w 11773"/>
              <a:gd name="connsiteY2" fmla="*/ 10075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3" h="10075">
                <a:moveTo>
                  <a:pt x="8120" y="27"/>
                </a:moveTo>
                <a:lnTo>
                  <a:pt x="11773" y="0"/>
                </a:lnTo>
                <a:cubicBezTo>
                  <a:pt x="7496" y="3380"/>
                  <a:pt x="7602" y="3317"/>
                  <a:pt x="0" y="10075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71" name="Freeform 29">
            <a:extLst>
              <a:ext uri="{FF2B5EF4-FFF2-40B4-BE49-F238E27FC236}">
                <a16:creationId xmlns:a16="http://schemas.microsoft.com/office/drawing/2014/main" id="{3020DD5D-3B79-EEBF-7968-42A9C98B3E8F}"/>
              </a:ext>
            </a:extLst>
          </p:cNvPr>
          <p:cNvSpPr>
            <a:spLocks/>
          </p:cNvSpPr>
          <p:nvPr/>
        </p:nvSpPr>
        <p:spPr bwMode="auto">
          <a:xfrm flipV="1">
            <a:off x="8431164" y="5153959"/>
            <a:ext cx="407632" cy="276573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8133 w 18133"/>
              <a:gd name="connsiteY0" fmla="*/ 0 h 10000"/>
              <a:gd name="connsiteX1" fmla="*/ 10000 w 18133"/>
              <a:gd name="connsiteY1" fmla="*/ 21 h 10000"/>
              <a:gd name="connsiteX2" fmla="*/ 0 w 18133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33" h="10000">
                <a:moveTo>
                  <a:pt x="18133" y="0"/>
                </a:moveTo>
                <a:lnTo>
                  <a:pt x="10000" y="21"/>
                </a:lnTo>
                <a:cubicBezTo>
                  <a:pt x="5587" y="4168"/>
                  <a:pt x="7056" y="2954"/>
                  <a:pt x="0" y="10000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>
              <a:solidFill>
                <a:srgbClr val="003964"/>
              </a:solidFill>
            </a:endParaRPr>
          </a:p>
        </p:txBody>
      </p:sp>
      <p:sp>
        <p:nvSpPr>
          <p:cNvPr id="72" name="Freeform 29">
            <a:extLst>
              <a:ext uri="{FF2B5EF4-FFF2-40B4-BE49-F238E27FC236}">
                <a16:creationId xmlns:a16="http://schemas.microsoft.com/office/drawing/2014/main" id="{860EEC9A-1388-366C-6CCA-2208E42367C4}"/>
              </a:ext>
            </a:extLst>
          </p:cNvPr>
          <p:cNvSpPr>
            <a:spLocks/>
          </p:cNvSpPr>
          <p:nvPr/>
        </p:nvSpPr>
        <p:spPr bwMode="auto">
          <a:xfrm flipH="1" flipV="1">
            <a:off x="6651636" y="5209461"/>
            <a:ext cx="497067" cy="551788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857">
                <a:moveTo>
                  <a:pt x="5664" y="0"/>
                </a:moveTo>
                <a:lnTo>
                  <a:pt x="10000" y="21"/>
                </a:lnTo>
                <a:cubicBezTo>
                  <a:pt x="5587" y="4108"/>
                  <a:pt x="7056" y="2912"/>
                  <a:pt x="0" y="9857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73" name="Freeform 29">
            <a:extLst>
              <a:ext uri="{FF2B5EF4-FFF2-40B4-BE49-F238E27FC236}">
                <a16:creationId xmlns:a16="http://schemas.microsoft.com/office/drawing/2014/main" id="{C4B31791-FDDC-E78E-E151-BA88F0798D0A}"/>
              </a:ext>
            </a:extLst>
          </p:cNvPr>
          <p:cNvSpPr>
            <a:spLocks/>
          </p:cNvSpPr>
          <p:nvPr/>
        </p:nvSpPr>
        <p:spPr bwMode="auto">
          <a:xfrm rot="1788459" flipV="1">
            <a:off x="5791841" y="5376698"/>
            <a:ext cx="157286" cy="568820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857">
                <a:moveTo>
                  <a:pt x="5664" y="0"/>
                </a:moveTo>
                <a:lnTo>
                  <a:pt x="10000" y="21"/>
                </a:lnTo>
                <a:cubicBezTo>
                  <a:pt x="5587" y="4108"/>
                  <a:pt x="7056" y="2912"/>
                  <a:pt x="0" y="9857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74" name="Freeform 29">
            <a:extLst>
              <a:ext uri="{FF2B5EF4-FFF2-40B4-BE49-F238E27FC236}">
                <a16:creationId xmlns:a16="http://schemas.microsoft.com/office/drawing/2014/main" id="{2C8538A1-ADBF-729E-8353-2F1FED9E2E35}"/>
              </a:ext>
            </a:extLst>
          </p:cNvPr>
          <p:cNvSpPr>
            <a:spLocks/>
          </p:cNvSpPr>
          <p:nvPr/>
        </p:nvSpPr>
        <p:spPr bwMode="auto">
          <a:xfrm rot="21261258" flipH="1">
            <a:off x="5077022" y="4904356"/>
            <a:ext cx="1026590" cy="45719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0000 w 10000"/>
              <a:gd name="connsiteY0" fmla="*/ 0 h 9979"/>
              <a:gd name="connsiteX1" fmla="*/ 0 w 10000"/>
              <a:gd name="connsiteY1" fmla="*/ 9979 h 9979"/>
              <a:gd name="connsiteX0" fmla="*/ 15298 w 15298"/>
              <a:gd name="connsiteY0" fmla="*/ 0 h 15459"/>
              <a:gd name="connsiteX1" fmla="*/ 0 w 15298"/>
              <a:gd name="connsiteY1" fmla="*/ 15459 h 15459"/>
              <a:gd name="connsiteX0" fmla="*/ 29393 w 29393"/>
              <a:gd name="connsiteY0" fmla="*/ 1508 h 2577"/>
              <a:gd name="connsiteX1" fmla="*/ 0 w 29393"/>
              <a:gd name="connsiteY1" fmla="*/ 2577 h 2577"/>
              <a:gd name="connsiteX0" fmla="*/ 10000 w 10000"/>
              <a:gd name="connsiteY0" fmla="*/ 9423 h 13571"/>
              <a:gd name="connsiteX1" fmla="*/ 0 w 10000"/>
              <a:gd name="connsiteY1" fmla="*/ 13571 h 13571"/>
              <a:gd name="connsiteX0" fmla="*/ 10000 w 10000"/>
              <a:gd name="connsiteY0" fmla="*/ 336 h 4484"/>
              <a:gd name="connsiteX1" fmla="*/ 0 w 10000"/>
              <a:gd name="connsiteY1" fmla="*/ 4484 h 4484"/>
              <a:gd name="connsiteX0" fmla="*/ 10000 w 10000"/>
              <a:gd name="connsiteY0" fmla="*/ 363 h 9614"/>
              <a:gd name="connsiteX1" fmla="*/ 0 w 10000"/>
              <a:gd name="connsiteY1" fmla="*/ 9614 h 9614"/>
              <a:gd name="connsiteX0" fmla="*/ 10500 w 10500"/>
              <a:gd name="connsiteY0" fmla="*/ 646 h 6972"/>
              <a:gd name="connsiteX1" fmla="*/ 0 w 10500"/>
              <a:gd name="connsiteY1" fmla="*/ 6972 h 6972"/>
              <a:gd name="connsiteX0" fmla="*/ 10000 w 10000"/>
              <a:gd name="connsiteY0" fmla="*/ 0 h 9073"/>
              <a:gd name="connsiteX1" fmla="*/ 0 w 10000"/>
              <a:gd name="connsiteY1" fmla="*/ 9073 h 9073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9261 w 9261"/>
              <a:gd name="connsiteY0" fmla="*/ 38791 h 38841"/>
              <a:gd name="connsiteX1" fmla="*/ 0 w 9261"/>
              <a:gd name="connsiteY1" fmla="*/ 792 h 38841"/>
              <a:gd name="connsiteX0" fmla="*/ 10000 w 10000"/>
              <a:gd name="connsiteY0" fmla="*/ 10018 h 10018"/>
              <a:gd name="connsiteX1" fmla="*/ 0 w 10000"/>
              <a:gd name="connsiteY1" fmla="*/ 235 h 10018"/>
              <a:gd name="connsiteX0" fmla="*/ 11270 w 11270"/>
              <a:gd name="connsiteY0" fmla="*/ 620 h 2276"/>
              <a:gd name="connsiteX1" fmla="*/ 0 w 11270"/>
              <a:gd name="connsiteY1" fmla="*/ 2276 h 2276"/>
              <a:gd name="connsiteX0" fmla="*/ 10000 w 10000"/>
              <a:gd name="connsiteY0" fmla="*/ 154 h 7430"/>
              <a:gd name="connsiteX1" fmla="*/ 0 w 10000"/>
              <a:gd name="connsiteY1" fmla="*/ 7430 h 7430"/>
              <a:gd name="connsiteX0" fmla="*/ 10000 w 10000"/>
              <a:gd name="connsiteY0" fmla="*/ 0 h 9793"/>
              <a:gd name="connsiteX1" fmla="*/ 0 w 10000"/>
              <a:gd name="connsiteY1" fmla="*/ 9793 h 9793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9926 w 9926"/>
              <a:gd name="connsiteY0" fmla="*/ 0 h 10188"/>
              <a:gd name="connsiteX1" fmla="*/ 0 w 9926"/>
              <a:gd name="connsiteY1" fmla="*/ 10188 h 10188"/>
              <a:gd name="connsiteX0" fmla="*/ 10000 w 10000"/>
              <a:gd name="connsiteY0" fmla="*/ 0 h 10000"/>
              <a:gd name="connsiteX1" fmla="*/ 9092 w 10000"/>
              <a:gd name="connsiteY1" fmla="*/ 2105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9092 w 10000"/>
              <a:gd name="connsiteY1" fmla="*/ 2105 h 10000"/>
              <a:gd name="connsiteX2" fmla="*/ 9092 w 10000"/>
              <a:gd name="connsiteY2" fmla="*/ 2105 h 10000"/>
              <a:gd name="connsiteX3" fmla="*/ 0 w 10000"/>
              <a:gd name="connsiteY3" fmla="*/ 10000 h 10000"/>
              <a:gd name="connsiteX0" fmla="*/ 9241 w 9241"/>
              <a:gd name="connsiteY0" fmla="*/ 0 h 22159"/>
              <a:gd name="connsiteX1" fmla="*/ 9092 w 9241"/>
              <a:gd name="connsiteY1" fmla="*/ 14264 h 22159"/>
              <a:gd name="connsiteX2" fmla="*/ 9092 w 9241"/>
              <a:gd name="connsiteY2" fmla="*/ 14264 h 22159"/>
              <a:gd name="connsiteX3" fmla="*/ 0 w 9241"/>
              <a:gd name="connsiteY3" fmla="*/ 22159 h 22159"/>
              <a:gd name="connsiteX0" fmla="*/ 10000 w 10000"/>
              <a:gd name="connsiteY0" fmla="*/ 0 h 10000"/>
              <a:gd name="connsiteX1" fmla="*/ 9839 w 10000"/>
              <a:gd name="connsiteY1" fmla="*/ 6437 h 10000"/>
              <a:gd name="connsiteX2" fmla="*/ 0 w 10000"/>
              <a:gd name="connsiteY2" fmla="*/ 10000 h 10000"/>
              <a:gd name="connsiteX0" fmla="*/ 9839 w 9839"/>
              <a:gd name="connsiteY0" fmla="*/ 0 h 3563"/>
              <a:gd name="connsiteX1" fmla="*/ 0 w 9839"/>
              <a:gd name="connsiteY1" fmla="*/ 3563 h 3563"/>
              <a:gd name="connsiteX0" fmla="*/ 9739 w 9739"/>
              <a:gd name="connsiteY0" fmla="*/ 0 h 10000"/>
              <a:gd name="connsiteX1" fmla="*/ 0 w 9739"/>
              <a:gd name="connsiteY1" fmla="*/ 10000 h 10000"/>
              <a:gd name="connsiteX0" fmla="*/ 9946 w 9946"/>
              <a:gd name="connsiteY0" fmla="*/ 0 h 238"/>
              <a:gd name="connsiteX1" fmla="*/ 0 w 9946"/>
              <a:gd name="connsiteY1" fmla="*/ 238 h 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6" h="238">
                <a:moveTo>
                  <a:pt x="9946" y="0"/>
                </a:moveTo>
                <a:lnTo>
                  <a:pt x="0" y="238"/>
                </a:ln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64B0097-A4E1-1548-0474-2F4748B1E822}"/>
              </a:ext>
            </a:extLst>
          </p:cNvPr>
          <p:cNvSpPr/>
          <p:nvPr/>
        </p:nvSpPr>
        <p:spPr>
          <a:xfrm>
            <a:off x="7699871" y="4611180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46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Imperial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27E9E55-A9C8-368A-A33A-865BD6897ED2}"/>
              </a:ext>
            </a:extLst>
          </p:cNvPr>
          <p:cNvSpPr/>
          <p:nvPr/>
        </p:nvSpPr>
        <p:spPr>
          <a:xfrm>
            <a:off x="6170659" y="4638924"/>
            <a:ext cx="790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46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San Diego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C1F16E-8495-5765-E79B-DFDE09DFDFC5}"/>
              </a:ext>
            </a:extLst>
          </p:cNvPr>
          <p:cNvSpPr/>
          <p:nvPr/>
        </p:nvSpPr>
        <p:spPr>
          <a:xfrm>
            <a:off x="6009075" y="4062491"/>
            <a:ext cx="737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46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Riverside</a:t>
            </a:r>
          </a:p>
        </p:txBody>
      </p:sp>
      <p:sp>
        <p:nvSpPr>
          <p:cNvPr id="79" name="Freeform 104">
            <a:extLst>
              <a:ext uri="{FF2B5EF4-FFF2-40B4-BE49-F238E27FC236}">
                <a16:creationId xmlns:a16="http://schemas.microsoft.com/office/drawing/2014/main" id="{0127983B-C961-8661-3E4F-0601E17C6FBC}"/>
              </a:ext>
            </a:extLst>
          </p:cNvPr>
          <p:cNvSpPr/>
          <p:nvPr/>
        </p:nvSpPr>
        <p:spPr>
          <a:xfrm>
            <a:off x="6974645" y="4408696"/>
            <a:ext cx="445530" cy="426944"/>
          </a:xfrm>
          <a:custGeom>
            <a:avLst/>
            <a:gdLst>
              <a:gd name="connsiteX0" fmla="*/ 329938 w 490194"/>
              <a:gd name="connsiteY0" fmla="*/ 414779 h 443060"/>
              <a:gd name="connsiteX1" fmla="*/ 377072 w 490194"/>
              <a:gd name="connsiteY1" fmla="*/ 377072 h 443060"/>
              <a:gd name="connsiteX2" fmla="*/ 414780 w 490194"/>
              <a:gd name="connsiteY2" fmla="*/ 367645 h 443060"/>
              <a:gd name="connsiteX3" fmla="*/ 424206 w 490194"/>
              <a:gd name="connsiteY3" fmla="*/ 339365 h 443060"/>
              <a:gd name="connsiteX4" fmla="*/ 490194 w 490194"/>
              <a:gd name="connsiteY4" fmla="*/ 311085 h 443060"/>
              <a:gd name="connsiteX5" fmla="*/ 480767 w 490194"/>
              <a:gd name="connsiteY5" fmla="*/ 273377 h 443060"/>
              <a:gd name="connsiteX6" fmla="*/ 452487 w 490194"/>
              <a:gd name="connsiteY6" fmla="*/ 263951 h 443060"/>
              <a:gd name="connsiteX7" fmla="*/ 424206 w 490194"/>
              <a:gd name="connsiteY7" fmla="*/ 245097 h 443060"/>
              <a:gd name="connsiteX8" fmla="*/ 367646 w 490194"/>
              <a:gd name="connsiteY8" fmla="*/ 226243 h 443060"/>
              <a:gd name="connsiteX9" fmla="*/ 339365 w 490194"/>
              <a:gd name="connsiteY9" fmla="*/ 216816 h 443060"/>
              <a:gd name="connsiteX10" fmla="*/ 311085 w 490194"/>
              <a:gd name="connsiteY10" fmla="*/ 207390 h 443060"/>
              <a:gd name="connsiteX11" fmla="*/ 301658 w 490194"/>
              <a:gd name="connsiteY11" fmla="*/ 179109 h 443060"/>
              <a:gd name="connsiteX12" fmla="*/ 273378 w 490194"/>
              <a:gd name="connsiteY12" fmla="*/ 160256 h 443060"/>
              <a:gd name="connsiteX13" fmla="*/ 197963 w 490194"/>
              <a:gd name="connsiteY13" fmla="*/ 75414 h 443060"/>
              <a:gd name="connsiteX14" fmla="*/ 141402 w 490194"/>
              <a:gd name="connsiteY14" fmla="*/ 56561 h 443060"/>
              <a:gd name="connsiteX15" fmla="*/ 84842 w 490194"/>
              <a:gd name="connsiteY15" fmla="*/ 18854 h 443060"/>
              <a:gd name="connsiteX16" fmla="*/ 18854 w 490194"/>
              <a:gd name="connsiteY16" fmla="*/ 0 h 443060"/>
              <a:gd name="connsiteX17" fmla="*/ 0 w 490194"/>
              <a:gd name="connsiteY17" fmla="*/ 28280 h 443060"/>
              <a:gd name="connsiteX18" fmla="*/ 47134 w 490194"/>
              <a:gd name="connsiteY18" fmla="*/ 84841 h 443060"/>
              <a:gd name="connsiteX19" fmla="*/ 84842 w 490194"/>
              <a:gd name="connsiteY19" fmla="*/ 122548 h 443060"/>
              <a:gd name="connsiteX20" fmla="*/ 131976 w 490194"/>
              <a:gd name="connsiteY20" fmla="*/ 179109 h 443060"/>
              <a:gd name="connsiteX21" fmla="*/ 160256 w 490194"/>
              <a:gd name="connsiteY21" fmla="*/ 235670 h 443060"/>
              <a:gd name="connsiteX22" fmla="*/ 188536 w 490194"/>
              <a:gd name="connsiteY22" fmla="*/ 263951 h 443060"/>
              <a:gd name="connsiteX23" fmla="*/ 254524 w 490194"/>
              <a:gd name="connsiteY23" fmla="*/ 348792 h 443060"/>
              <a:gd name="connsiteX24" fmla="*/ 282804 w 490194"/>
              <a:gd name="connsiteY24" fmla="*/ 405353 h 443060"/>
              <a:gd name="connsiteX25" fmla="*/ 339365 w 490194"/>
              <a:gd name="connsiteY25" fmla="*/ 443060 h 443060"/>
              <a:gd name="connsiteX26" fmla="*/ 329938 w 490194"/>
              <a:gd name="connsiteY26" fmla="*/ 414779 h 443060"/>
              <a:gd name="connsiteX0" fmla="*/ 330021 w 490277"/>
              <a:gd name="connsiteY0" fmla="*/ 452430 h 480711"/>
              <a:gd name="connsiteX1" fmla="*/ 377155 w 490277"/>
              <a:gd name="connsiteY1" fmla="*/ 414723 h 480711"/>
              <a:gd name="connsiteX2" fmla="*/ 414863 w 490277"/>
              <a:gd name="connsiteY2" fmla="*/ 405296 h 480711"/>
              <a:gd name="connsiteX3" fmla="*/ 424289 w 490277"/>
              <a:gd name="connsiteY3" fmla="*/ 377016 h 480711"/>
              <a:gd name="connsiteX4" fmla="*/ 490277 w 490277"/>
              <a:gd name="connsiteY4" fmla="*/ 348736 h 480711"/>
              <a:gd name="connsiteX5" fmla="*/ 480850 w 490277"/>
              <a:gd name="connsiteY5" fmla="*/ 311028 h 480711"/>
              <a:gd name="connsiteX6" fmla="*/ 452570 w 490277"/>
              <a:gd name="connsiteY6" fmla="*/ 301602 h 480711"/>
              <a:gd name="connsiteX7" fmla="*/ 424289 w 490277"/>
              <a:gd name="connsiteY7" fmla="*/ 282748 h 480711"/>
              <a:gd name="connsiteX8" fmla="*/ 367729 w 490277"/>
              <a:gd name="connsiteY8" fmla="*/ 263894 h 480711"/>
              <a:gd name="connsiteX9" fmla="*/ 339448 w 490277"/>
              <a:gd name="connsiteY9" fmla="*/ 254467 h 480711"/>
              <a:gd name="connsiteX10" fmla="*/ 311168 w 490277"/>
              <a:gd name="connsiteY10" fmla="*/ 245041 h 480711"/>
              <a:gd name="connsiteX11" fmla="*/ 301741 w 490277"/>
              <a:gd name="connsiteY11" fmla="*/ 216760 h 480711"/>
              <a:gd name="connsiteX12" fmla="*/ 273461 w 490277"/>
              <a:gd name="connsiteY12" fmla="*/ 197907 h 480711"/>
              <a:gd name="connsiteX13" fmla="*/ 198046 w 490277"/>
              <a:gd name="connsiteY13" fmla="*/ 113065 h 480711"/>
              <a:gd name="connsiteX14" fmla="*/ 141485 w 490277"/>
              <a:gd name="connsiteY14" fmla="*/ 94212 h 480711"/>
              <a:gd name="connsiteX15" fmla="*/ 84925 w 490277"/>
              <a:gd name="connsiteY15" fmla="*/ 56505 h 480711"/>
              <a:gd name="connsiteX16" fmla="*/ 35785 w 490277"/>
              <a:gd name="connsiteY16" fmla="*/ 0 h 480711"/>
              <a:gd name="connsiteX17" fmla="*/ 83 w 490277"/>
              <a:gd name="connsiteY17" fmla="*/ 65931 h 480711"/>
              <a:gd name="connsiteX18" fmla="*/ 47217 w 490277"/>
              <a:gd name="connsiteY18" fmla="*/ 122492 h 480711"/>
              <a:gd name="connsiteX19" fmla="*/ 84925 w 490277"/>
              <a:gd name="connsiteY19" fmla="*/ 160199 h 480711"/>
              <a:gd name="connsiteX20" fmla="*/ 132059 w 490277"/>
              <a:gd name="connsiteY20" fmla="*/ 216760 h 480711"/>
              <a:gd name="connsiteX21" fmla="*/ 160339 w 490277"/>
              <a:gd name="connsiteY21" fmla="*/ 273321 h 480711"/>
              <a:gd name="connsiteX22" fmla="*/ 188619 w 490277"/>
              <a:gd name="connsiteY22" fmla="*/ 301602 h 480711"/>
              <a:gd name="connsiteX23" fmla="*/ 254607 w 490277"/>
              <a:gd name="connsiteY23" fmla="*/ 386443 h 480711"/>
              <a:gd name="connsiteX24" fmla="*/ 282887 w 490277"/>
              <a:gd name="connsiteY24" fmla="*/ 443004 h 480711"/>
              <a:gd name="connsiteX25" fmla="*/ 339448 w 490277"/>
              <a:gd name="connsiteY25" fmla="*/ 480711 h 480711"/>
              <a:gd name="connsiteX26" fmla="*/ 330021 w 490277"/>
              <a:gd name="connsiteY26" fmla="*/ 452430 h 480711"/>
              <a:gd name="connsiteX0" fmla="*/ 330021 w 490277"/>
              <a:gd name="connsiteY0" fmla="*/ 452430 h 480711"/>
              <a:gd name="connsiteX1" fmla="*/ 377155 w 490277"/>
              <a:gd name="connsiteY1" fmla="*/ 414723 h 480711"/>
              <a:gd name="connsiteX2" fmla="*/ 414863 w 490277"/>
              <a:gd name="connsiteY2" fmla="*/ 405296 h 480711"/>
              <a:gd name="connsiteX3" fmla="*/ 424289 w 490277"/>
              <a:gd name="connsiteY3" fmla="*/ 377016 h 480711"/>
              <a:gd name="connsiteX4" fmla="*/ 490277 w 490277"/>
              <a:gd name="connsiteY4" fmla="*/ 348736 h 480711"/>
              <a:gd name="connsiteX5" fmla="*/ 480850 w 490277"/>
              <a:gd name="connsiteY5" fmla="*/ 311028 h 480711"/>
              <a:gd name="connsiteX6" fmla="*/ 452570 w 490277"/>
              <a:gd name="connsiteY6" fmla="*/ 301602 h 480711"/>
              <a:gd name="connsiteX7" fmla="*/ 424289 w 490277"/>
              <a:gd name="connsiteY7" fmla="*/ 282748 h 480711"/>
              <a:gd name="connsiteX8" fmla="*/ 367729 w 490277"/>
              <a:gd name="connsiteY8" fmla="*/ 263894 h 480711"/>
              <a:gd name="connsiteX9" fmla="*/ 339448 w 490277"/>
              <a:gd name="connsiteY9" fmla="*/ 254467 h 480711"/>
              <a:gd name="connsiteX10" fmla="*/ 311168 w 490277"/>
              <a:gd name="connsiteY10" fmla="*/ 245041 h 480711"/>
              <a:gd name="connsiteX11" fmla="*/ 301741 w 490277"/>
              <a:gd name="connsiteY11" fmla="*/ 216760 h 480711"/>
              <a:gd name="connsiteX12" fmla="*/ 273461 w 490277"/>
              <a:gd name="connsiteY12" fmla="*/ 197907 h 480711"/>
              <a:gd name="connsiteX13" fmla="*/ 198046 w 490277"/>
              <a:gd name="connsiteY13" fmla="*/ 113065 h 480711"/>
              <a:gd name="connsiteX14" fmla="*/ 141485 w 490277"/>
              <a:gd name="connsiteY14" fmla="*/ 94212 h 480711"/>
              <a:gd name="connsiteX15" fmla="*/ 128730 w 490277"/>
              <a:gd name="connsiteY15" fmla="*/ 42814 h 480711"/>
              <a:gd name="connsiteX16" fmla="*/ 35785 w 490277"/>
              <a:gd name="connsiteY16" fmla="*/ 0 h 480711"/>
              <a:gd name="connsiteX17" fmla="*/ 83 w 490277"/>
              <a:gd name="connsiteY17" fmla="*/ 65931 h 480711"/>
              <a:gd name="connsiteX18" fmla="*/ 47217 w 490277"/>
              <a:gd name="connsiteY18" fmla="*/ 122492 h 480711"/>
              <a:gd name="connsiteX19" fmla="*/ 84925 w 490277"/>
              <a:gd name="connsiteY19" fmla="*/ 160199 h 480711"/>
              <a:gd name="connsiteX20" fmla="*/ 132059 w 490277"/>
              <a:gd name="connsiteY20" fmla="*/ 216760 h 480711"/>
              <a:gd name="connsiteX21" fmla="*/ 160339 w 490277"/>
              <a:gd name="connsiteY21" fmla="*/ 273321 h 480711"/>
              <a:gd name="connsiteX22" fmla="*/ 188619 w 490277"/>
              <a:gd name="connsiteY22" fmla="*/ 301602 h 480711"/>
              <a:gd name="connsiteX23" fmla="*/ 254607 w 490277"/>
              <a:gd name="connsiteY23" fmla="*/ 386443 h 480711"/>
              <a:gd name="connsiteX24" fmla="*/ 282887 w 490277"/>
              <a:gd name="connsiteY24" fmla="*/ 443004 h 480711"/>
              <a:gd name="connsiteX25" fmla="*/ 339448 w 490277"/>
              <a:gd name="connsiteY25" fmla="*/ 480711 h 480711"/>
              <a:gd name="connsiteX26" fmla="*/ 330021 w 490277"/>
              <a:gd name="connsiteY26" fmla="*/ 452430 h 480711"/>
              <a:gd name="connsiteX0" fmla="*/ 330021 w 490277"/>
              <a:gd name="connsiteY0" fmla="*/ 452430 h 480711"/>
              <a:gd name="connsiteX1" fmla="*/ 377155 w 490277"/>
              <a:gd name="connsiteY1" fmla="*/ 414723 h 480711"/>
              <a:gd name="connsiteX2" fmla="*/ 414863 w 490277"/>
              <a:gd name="connsiteY2" fmla="*/ 405296 h 480711"/>
              <a:gd name="connsiteX3" fmla="*/ 424289 w 490277"/>
              <a:gd name="connsiteY3" fmla="*/ 377016 h 480711"/>
              <a:gd name="connsiteX4" fmla="*/ 490277 w 490277"/>
              <a:gd name="connsiteY4" fmla="*/ 348736 h 480711"/>
              <a:gd name="connsiteX5" fmla="*/ 480850 w 490277"/>
              <a:gd name="connsiteY5" fmla="*/ 311028 h 480711"/>
              <a:gd name="connsiteX6" fmla="*/ 452570 w 490277"/>
              <a:gd name="connsiteY6" fmla="*/ 301602 h 480711"/>
              <a:gd name="connsiteX7" fmla="*/ 424289 w 490277"/>
              <a:gd name="connsiteY7" fmla="*/ 282748 h 480711"/>
              <a:gd name="connsiteX8" fmla="*/ 367729 w 490277"/>
              <a:gd name="connsiteY8" fmla="*/ 263894 h 480711"/>
              <a:gd name="connsiteX9" fmla="*/ 339448 w 490277"/>
              <a:gd name="connsiteY9" fmla="*/ 254467 h 480711"/>
              <a:gd name="connsiteX10" fmla="*/ 311168 w 490277"/>
              <a:gd name="connsiteY10" fmla="*/ 245041 h 480711"/>
              <a:gd name="connsiteX11" fmla="*/ 301741 w 490277"/>
              <a:gd name="connsiteY11" fmla="*/ 216760 h 480711"/>
              <a:gd name="connsiteX12" fmla="*/ 273461 w 490277"/>
              <a:gd name="connsiteY12" fmla="*/ 197907 h 480711"/>
              <a:gd name="connsiteX13" fmla="*/ 198046 w 490277"/>
              <a:gd name="connsiteY13" fmla="*/ 113065 h 480711"/>
              <a:gd name="connsiteX14" fmla="*/ 195399 w 490277"/>
              <a:gd name="connsiteY14" fmla="*/ 87366 h 480711"/>
              <a:gd name="connsiteX15" fmla="*/ 128730 w 490277"/>
              <a:gd name="connsiteY15" fmla="*/ 42814 h 480711"/>
              <a:gd name="connsiteX16" fmla="*/ 35785 w 490277"/>
              <a:gd name="connsiteY16" fmla="*/ 0 h 480711"/>
              <a:gd name="connsiteX17" fmla="*/ 83 w 490277"/>
              <a:gd name="connsiteY17" fmla="*/ 65931 h 480711"/>
              <a:gd name="connsiteX18" fmla="*/ 47217 w 490277"/>
              <a:gd name="connsiteY18" fmla="*/ 122492 h 480711"/>
              <a:gd name="connsiteX19" fmla="*/ 84925 w 490277"/>
              <a:gd name="connsiteY19" fmla="*/ 160199 h 480711"/>
              <a:gd name="connsiteX20" fmla="*/ 132059 w 490277"/>
              <a:gd name="connsiteY20" fmla="*/ 216760 h 480711"/>
              <a:gd name="connsiteX21" fmla="*/ 160339 w 490277"/>
              <a:gd name="connsiteY21" fmla="*/ 273321 h 480711"/>
              <a:gd name="connsiteX22" fmla="*/ 188619 w 490277"/>
              <a:gd name="connsiteY22" fmla="*/ 301602 h 480711"/>
              <a:gd name="connsiteX23" fmla="*/ 254607 w 490277"/>
              <a:gd name="connsiteY23" fmla="*/ 386443 h 480711"/>
              <a:gd name="connsiteX24" fmla="*/ 282887 w 490277"/>
              <a:gd name="connsiteY24" fmla="*/ 443004 h 480711"/>
              <a:gd name="connsiteX25" fmla="*/ 339448 w 490277"/>
              <a:gd name="connsiteY25" fmla="*/ 480711 h 480711"/>
              <a:gd name="connsiteX26" fmla="*/ 330021 w 490277"/>
              <a:gd name="connsiteY26" fmla="*/ 452430 h 480711"/>
              <a:gd name="connsiteX0" fmla="*/ 330021 w 490277"/>
              <a:gd name="connsiteY0" fmla="*/ 452430 h 480711"/>
              <a:gd name="connsiteX1" fmla="*/ 377155 w 490277"/>
              <a:gd name="connsiteY1" fmla="*/ 414723 h 480711"/>
              <a:gd name="connsiteX2" fmla="*/ 414863 w 490277"/>
              <a:gd name="connsiteY2" fmla="*/ 405296 h 480711"/>
              <a:gd name="connsiteX3" fmla="*/ 424289 w 490277"/>
              <a:gd name="connsiteY3" fmla="*/ 377016 h 480711"/>
              <a:gd name="connsiteX4" fmla="*/ 490277 w 490277"/>
              <a:gd name="connsiteY4" fmla="*/ 348736 h 480711"/>
              <a:gd name="connsiteX5" fmla="*/ 480850 w 490277"/>
              <a:gd name="connsiteY5" fmla="*/ 311028 h 480711"/>
              <a:gd name="connsiteX6" fmla="*/ 452570 w 490277"/>
              <a:gd name="connsiteY6" fmla="*/ 301602 h 480711"/>
              <a:gd name="connsiteX7" fmla="*/ 424289 w 490277"/>
              <a:gd name="connsiteY7" fmla="*/ 282748 h 480711"/>
              <a:gd name="connsiteX8" fmla="*/ 367729 w 490277"/>
              <a:gd name="connsiteY8" fmla="*/ 263894 h 480711"/>
              <a:gd name="connsiteX9" fmla="*/ 339448 w 490277"/>
              <a:gd name="connsiteY9" fmla="*/ 254467 h 480711"/>
              <a:gd name="connsiteX10" fmla="*/ 311168 w 490277"/>
              <a:gd name="connsiteY10" fmla="*/ 245041 h 480711"/>
              <a:gd name="connsiteX11" fmla="*/ 301741 w 490277"/>
              <a:gd name="connsiteY11" fmla="*/ 216760 h 480711"/>
              <a:gd name="connsiteX12" fmla="*/ 273461 w 490277"/>
              <a:gd name="connsiteY12" fmla="*/ 197907 h 480711"/>
              <a:gd name="connsiteX13" fmla="*/ 245221 w 490277"/>
              <a:gd name="connsiteY13" fmla="*/ 126756 h 480711"/>
              <a:gd name="connsiteX14" fmla="*/ 195399 w 490277"/>
              <a:gd name="connsiteY14" fmla="*/ 87366 h 480711"/>
              <a:gd name="connsiteX15" fmla="*/ 128730 w 490277"/>
              <a:gd name="connsiteY15" fmla="*/ 42814 h 480711"/>
              <a:gd name="connsiteX16" fmla="*/ 35785 w 490277"/>
              <a:gd name="connsiteY16" fmla="*/ 0 h 480711"/>
              <a:gd name="connsiteX17" fmla="*/ 83 w 490277"/>
              <a:gd name="connsiteY17" fmla="*/ 65931 h 480711"/>
              <a:gd name="connsiteX18" fmla="*/ 47217 w 490277"/>
              <a:gd name="connsiteY18" fmla="*/ 122492 h 480711"/>
              <a:gd name="connsiteX19" fmla="*/ 84925 w 490277"/>
              <a:gd name="connsiteY19" fmla="*/ 160199 h 480711"/>
              <a:gd name="connsiteX20" fmla="*/ 132059 w 490277"/>
              <a:gd name="connsiteY20" fmla="*/ 216760 h 480711"/>
              <a:gd name="connsiteX21" fmla="*/ 160339 w 490277"/>
              <a:gd name="connsiteY21" fmla="*/ 273321 h 480711"/>
              <a:gd name="connsiteX22" fmla="*/ 188619 w 490277"/>
              <a:gd name="connsiteY22" fmla="*/ 301602 h 480711"/>
              <a:gd name="connsiteX23" fmla="*/ 254607 w 490277"/>
              <a:gd name="connsiteY23" fmla="*/ 386443 h 480711"/>
              <a:gd name="connsiteX24" fmla="*/ 282887 w 490277"/>
              <a:gd name="connsiteY24" fmla="*/ 443004 h 480711"/>
              <a:gd name="connsiteX25" fmla="*/ 339448 w 490277"/>
              <a:gd name="connsiteY25" fmla="*/ 480711 h 480711"/>
              <a:gd name="connsiteX26" fmla="*/ 330021 w 490277"/>
              <a:gd name="connsiteY26" fmla="*/ 452430 h 480711"/>
              <a:gd name="connsiteX0" fmla="*/ 330021 w 490277"/>
              <a:gd name="connsiteY0" fmla="*/ 452430 h 480711"/>
              <a:gd name="connsiteX1" fmla="*/ 377155 w 490277"/>
              <a:gd name="connsiteY1" fmla="*/ 414723 h 480711"/>
              <a:gd name="connsiteX2" fmla="*/ 414863 w 490277"/>
              <a:gd name="connsiteY2" fmla="*/ 405296 h 480711"/>
              <a:gd name="connsiteX3" fmla="*/ 424289 w 490277"/>
              <a:gd name="connsiteY3" fmla="*/ 377016 h 480711"/>
              <a:gd name="connsiteX4" fmla="*/ 490277 w 490277"/>
              <a:gd name="connsiteY4" fmla="*/ 348736 h 480711"/>
              <a:gd name="connsiteX5" fmla="*/ 480850 w 490277"/>
              <a:gd name="connsiteY5" fmla="*/ 311028 h 480711"/>
              <a:gd name="connsiteX6" fmla="*/ 452570 w 490277"/>
              <a:gd name="connsiteY6" fmla="*/ 301602 h 480711"/>
              <a:gd name="connsiteX7" fmla="*/ 424289 w 490277"/>
              <a:gd name="connsiteY7" fmla="*/ 282748 h 480711"/>
              <a:gd name="connsiteX8" fmla="*/ 367729 w 490277"/>
              <a:gd name="connsiteY8" fmla="*/ 263894 h 480711"/>
              <a:gd name="connsiteX9" fmla="*/ 339448 w 490277"/>
              <a:gd name="connsiteY9" fmla="*/ 254467 h 480711"/>
              <a:gd name="connsiteX10" fmla="*/ 311168 w 490277"/>
              <a:gd name="connsiteY10" fmla="*/ 245041 h 480711"/>
              <a:gd name="connsiteX11" fmla="*/ 301741 w 490277"/>
              <a:gd name="connsiteY11" fmla="*/ 216760 h 480711"/>
              <a:gd name="connsiteX12" fmla="*/ 245221 w 490277"/>
              <a:gd name="connsiteY12" fmla="*/ 126756 h 480711"/>
              <a:gd name="connsiteX13" fmla="*/ 195399 w 490277"/>
              <a:gd name="connsiteY13" fmla="*/ 87366 h 480711"/>
              <a:gd name="connsiteX14" fmla="*/ 128730 w 490277"/>
              <a:gd name="connsiteY14" fmla="*/ 42814 h 480711"/>
              <a:gd name="connsiteX15" fmla="*/ 35785 w 490277"/>
              <a:gd name="connsiteY15" fmla="*/ 0 h 480711"/>
              <a:gd name="connsiteX16" fmla="*/ 83 w 490277"/>
              <a:gd name="connsiteY16" fmla="*/ 65931 h 480711"/>
              <a:gd name="connsiteX17" fmla="*/ 47217 w 490277"/>
              <a:gd name="connsiteY17" fmla="*/ 122492 h 480711"/>
              <a:gd name="connsiteX18" fmla="*/ 84925 w 490277"/>
              <a:gd name="connsiteY18" fmla="*/ 160199 h 480711"/>
              <a:gd name="connsiteX19" fmla="*/ 132059 w 490277"/>
              <a:gd name="connsiteY19" fmla="*/ 216760 h 480711"/>
              <a:gd name="connsiteX20" fmla="*/ 160339 w 490277"/>
              <a:gd name="connsiteY20" fmla="*/ 273321 h 480711"/>
              <a:gd name="connsiteX21" fmla="*/ 188619 w 490277"/>
              <a:gd name="connsiteY21" fmla="*/ 301602 h 480711"/>
              <a:gd name="connsiteX22" fmla="*/ 254607 w 490277"/>
              <a:gd name="connsiteY22" fmla="*/ 386443 h 480711"/>
              <a:gd name="connsiteX23" fmla="*/ 282887 w 490277"/>
              <a:gd name="connsiteY23" fmla="*/ 443004 h 480711"/>
              <a:gd name="connsiteX24" fmla="*/ 339448 w 490277"/>
              <a:gd name="connsiteY24" fmla="*/ 480711 h 480711"/>
              <a:gd name="connsiteX25" fmla="*/ 330021 w 490277"/>
              <a:gd name="connsiteY25" fmla="*/ 452430 h 480711"/>
              <a:gd name="connsiteX0" fmla="*/ 330021 w 490277"/>
              <a:gd name="connsiteY0" fmla="*/ 452430 h 480711"/>
              <a:gd name="connsiteX1" fmla="*/ 377155 w 490277"/>
              <a:gd name="connsiteY1" fmla="*/ 414723 h 480711"/>
              <a:gd name="connsiteX2" fmla="*/ 414863 w 490277"/>
              <a:gd name="connsiteY2" fmla="*/ 405296 h 480711"/>
              <a:gd name="connsiteX3" fmla="*/ 424289 w 490277"/>
              <a:gd name="connsiteY3" fmla="*/ 377016 h 480711"/>
              <a:gd name="connsiteX4" fmla="*/ 490277 w 490277"/>
              <a:gd name="connsiteY4" fmla="*/ 348736 h 480711"/>
              <a:gd name="connsiteX5" fmla="*/ 480850 w 490277"/>
              <a:gd name="connsiteY5" fmla="*/ 311028 h 480711"/>
              <a:gd name="connsiteX6" fmla="*/ 452570 w 490277"/>
              <a:gd name="connsiteY6" fmla="*/ 301602 h 480711"/>
              <a:gd name="connsiteX7" fmla="*/ 424289 w 490277"/>
              <a:gd name="connsiteY7" fmla="*/ 282748 h 480711"/>
              <a:gd name="connsiteX8" fmla="*/ 367729 w 490277"/>
              <a:gd name="connsiteY8" fmla="*/ 263894 h 480711"/>
              <a:gd name="connsiteX9" fmla="*/ 339448 w 490277"/>
              <a:gd name="connsiteY9" fmla="*/ 254467 h 480711"/>
              <a:gd name="connsiteX10" fmla="*/ 311168 w 490277"/>
              <a:gd name="connsiteY10" fmla="*/ 245041 h 480711"/>
              <a:gd name="connsiteX11" fmla="*/ 301741 w 490277"/>
              <a:gd name="connsiteY11" fmla="*/ 216760 h 480711"/>
              <a:gd name="connsiteX12" fmla="*/ 245221 w 490277"/>
              <a:gd name="connsiteY12" fmla="*/ 126756 h 480711"/>
              <a:gd name="connsiteX13" fmla="*/ 195399 w 490277"/>
              <a:gd name="connsiteY13" fmla="*/ 87366 h 480711"/>
              <a:gd name="connsiteX14" fmla="*/ 128730 w 490277"/>
              <a:gd name="connsiteY14" fmla="*/ 42814 h 480711"/>
              <a:gd name="connsiteX15" fmla="*/ 35785 w 490277"/>
              <a:gd name="connsiteY15" fmla="*/ 0 h 480711"/>
              <a:gd name="connsiteX16" fmla="*/ 83 w 490277"/>
              <a:gd name="connsiteY16" fmla="*/ 65931 h 480711"/>
              <a:gd name="connsiteX17" fmla="*/ 47217 w 490277"/>
              <a:gd name="connsiteY17" fmla="*/ 122492 h 480711"/>
              <a:gd name="connsiteX18" fmla="*/ 84925 w 490277"/>
              <a:gd name="connsiteY18" fmla="*/ 160199 h 480711"/>
              <a:gd name="connsiteX19" fmla="*/ 160339 w 490277"/>
              <a:gd name="connsiteY19" fmla="*/ 273321 h 480711"/>
              <a:gd name="connsiteX20" fmla="*/ 188619 w 490277"/>
              <a:gd name="connsiteY20" fmla="*/ 301602 h 480711"/>
              <a:gd name="connsiteX21" fmla="*/ 254607 w 490277"/>
              <a:gd name="connsiteY21" fmla="*/ 386443 h 480711"/>
              <a:gd name="connsiteX22" fmla="*/ 282887 w 490277"/>
              <a:gd name="connsiteY22" fmla="*/ 443004 h 480711"/>
              <a:gd name="connsiteX23" fmla="*/ 339448 w 490277"/>
              <a:gd name="connsiteY23" fmla="*/ 480711 h 480711"/>
              <a:gd name="connsiteX24" fmla="*/ 330021 w 490277"/>
              <a:gd name="connsiteY24" fmla="*/ 452430 h 480711"/>
              <a:gd name="connsiteX0" fmla="*/ 330021 w 490755"/>
              <a:gd name="connsiteY0" fmla="*/ 452430 h 480711"/>
              <a:gd name="connsiteX1" fmla="*/ 377155 w 490755"/>
              <a:gd name="connsiteY1" fmla="*/ 414723 h 480711"/>
              <a:gd name="connsiteX2" fmla="*/ 414863 w 490755"/>
              <a:gd name="connsiteY2" fmla="*/ 405296 h 480711"/>
              <a:gd name="connsiteX3" fmla="*/ 424289 w 490755"/>
              <a:gd name="connsiteY3" fmla="*/ 377016 h 480711"/>
              <a:gd name="connsiteX4" fmla="*/ 490277 w 490755"/>
              <a:gd name="connsiteY4" fmla="*/ 348736 h 480711"/>
              <a:gd name="connsiteX5" fmla="*/ 452570 w 490755"/>
              <a:gd name="connsiteY5" fmla="*/ 301602 h 480711"/>
              <a:gd name="connsiteX6" fmla="*/ 424289 w 490755"/>
              <a:gd name="connsiteY6" fmla="*/ 282748 h 480711"/>
              <a:gd name="connsiteX7" fmla="*/ 367729 w 490755"/>
              <a:gd name="connsiteY7" fmla="*/ 263894 h 480711"/>
              <a:gd name="connsiteX8" fmla="*/ 339448 w 490755"/>
              <a:gd name="connsiteY8" fmla="*/ 254467 h 480711"/>
              <a:gd name="connsiteX9" fmla="*/ 311168 w 490755"/>
              <a:gd name="connsiteY9" fmla="*/ 245041 h 480711"/>
              <a:gd name="connsiteX10" fmla="*/ 301741 w 490755"/>
              <a:gd name="connsiteY10" fmla="*/ 216760 h 480711"/>
              <a:gd name="connsiteX11" fmla="*/ 245221 w 490755"/>
              <a:gd name="connsiteY11" fmla="*/ 126756 h 480711"/>
              <a:gd name="connsiteX12" fmla="*/ 195399 w 490755"/>
              <a:gd name="connsiteY12" fmla="*/ 87366 h 480711"/>
              <a:gd name="connsiteX13" fmla="*/ 128730 w 490755"/>
              <a:gd name="connsiteY13" fmla="*/ 42814 h 480711"/>
              <a:gd name="connsiteX14" fmla="*/ 35785 w 490755"/>
              <a:gd name="connsiteY14" fmla="*/ 0 h 480711"/>
              <a:gd name="connsiteX15" fmla="*/ 83 w 490755"/>
              <a:gd name="connsiteY15" fmla="*/ 65931 h 480711"/>
              <a:gd name="connsiteX16" fmla="*/ 47217 w 490755"/>
              <a:gd name="connsiteY16" fmla="*/ 122492 h 480711"/>
              <a:gd name="connsiteX17" fmla="*/ 84925 w 490755"/>
              <a:gd name="connsiteY17" fmla="*/ 160199 h 480711"/>
              <a:gd name="connsiteX18" fmla="*/ 160339 w 490755"/>
              <a:gd name="connsiteY18" fmla="*/ 273321 h 480711"/>
              <a:gd name="connsiteX19" fmla="*/ 188619 w 490755"/>
              <a:gd name="connsiteY19" fmla="*/ 301602 h 480711"/>
              <a:gd name="connsiteX20" fmla="*/ 254607 w 490755"/>
              <a:gd name="connsiteY20" fmla="*/ 386443 h 480711"/>
              <a:gd name="connsiteX21" fmla="*/ 282887 w 490755"/>
              <a:gd name="connsiteY21" fmla="*/ 443004 h 480711"/>
              <a:gd name="connsiteX22" fmla="*/ 339448 w 490755"/>
              <a:gd name="connsiteY22" fmla="*/ 480711 h 480711"/>
              <a:gd name="connsiteX23" fmla="*/ 330021 w 490755"/>
              <a:gd name="connsiteY23" fmla="*/ 452430 h 480711"/>
              <a:gd name="connsiteX0" fmla="*/ 330021 w 507466"/>
              <a:gd name="connsiteY0" fmla="*/ 452430 h 480711"/>
              <a:gd name="connsiteX1" fmla="*/ 377155 w 507466"/>
              <a:gd name="connsiteY1" fmla="*/ 414723 h 480711"/>
              <a:gd name="connsiteX2" fmla="*/ 414863 w 507466"/>
              <a:gd name="connsiteY2" fmla="*/ 405296 h 480711"/>
              <a:gd name="connsiteX3" fmla="*/ 424289 w 507466"/>
              <a:gd name="connsiteY3" fmla="*/ 377016 h 480711"/>
              <a:gd name="connsiteX4" fmla="*/ 507125 w 507466"/>
              <a:gd name="connsiteY4" fmla="*/ 328199 h 480711"/>
              <a:gd name="connsiteX5" fmla="*/ 452570 w 507466"/>
              <a:gd name="connsiteY5" fmla="*/ 301602 h 480711"/>
              <a:gd name="connsiteX6" fmla="*/ 424289 w 507466"/>
              <a:gd name="connsiteY6" fmla="*/ 282748 h 480711"/>
              <a:gd name="connsiteX7" fmla="*/ 367729 w 507466"/>
              <a:gd name="connsiteY7" fmla="*/ 263894 h 480711"/>
              <a:gd name="connsiteX8" fmla="*/ 339448 w 507466"/>
              <a:gd name="connsiteY8" fmla="*/ 254467 h 480711"/>
              <a:gd name="connsiteX9" fmla="*/ 311168 w 507466"/>
              <a:gd name="connsiteY9" fmla="*/ 245041 h 480711"/>
              <a:gd name="connsiteX10" fmla="*/ 301741 w 507466"/>
              <a:gd name="connsiteY10" fmla="*/ 216760 h 480711"/>
              <a:gd name="connsiteX11" fmla="*/ 245221 w 507466"/>
              <a:gd name="connsiteY11" fmla="*/ 126756 h 480711"/>
              <a:gd name="connsiteX12" fmla="*/ 195399 w 507466"/>
              <a:gd name="connsiteY12" fmla="*/ 87366 h 480711"/>
              <a:gd name="connsiteX13" fmla="*/ 128730 w 507466"/>
              <a:gd name="connsiteY13" fmla="*/ 42814 h 480711"/>
              <a:gd name="connsiteX14" fmla="*/ 35785 w 507466"/>
              <a:gd name="connsiteY14" fmla="*/ 0 h 480711"/>
              <a:gd name="connsiteX15" fmla="*/ 83 w 507466"/>
              <a:gd name="connsiteY15" fmla="*/ 65931 h 480711"/>
              <a:gd name="connsiteX16" fmla="*/ 47217 w 507466"/>
              <a:gd name="connsiteY16" fmla="*/ 122492 h 480711"/>
              <a:gd name="connsiteX17" fmla="*/ 84925 w 507466"/>
              <a:gd name="connsiteY17" fmla="*/ 160199 h 480711"/>
              <a:gd name="connsiteX18" fmla="*/ 160339 w 507466"/>
              <a:gd name="connsiteY18" fmla="*/ 273321 h 480711"/>
              <a:gd name="connsiteX19" fmla="*/ 188619 w 507466"/>
              <a:gd name="connsiteY19" fmla="*/ 301602 h 480711"/>
              <a:gd name="connsiteX20" fmla="*/ 254607 w 507466"/>
              <a:gd name="connsiteY20" fmla="*/ 386443 h 480711"/>
              <a:gd name="connsiteX21" fmla="*/ 282887 w 507466"/>
              <a:gd name="connsiteY21" fmla="*/ 443004 h 480711"/>
              <a:gd name="connsiteX22" fmla="*/ 339448 w 507466"/>
              <a:gd name="connsiteY22" fmla="*/ 480711 h 480711"/>
              <a:gd name="connsiteX23" fmla="*/ 330021 w 507466"/>
              <a:gd name="connsiteY23" fmla="*/ 452430 h 480711"/>
              <a:gd name="connsiteX0" fmla="*/ 330021 w 500771"/>
              <a:gd name="connsiteY0" fmla="*/ 452430 h 480711"/>
              <a:gd name="connsiteX1" fmla="*/ 377155 w 500771"/>
              <a:gd name="connsiteY1" fmla="*/ 414723 h 480711"/>
              <a:gd name="connsiteX2" fmla="*/ 414863 w 500771"/>
              <a:gd name="connsiteY2" fmla="*/ 405296 h 480711"/>
              <a:gd name="connsiteX3" fmla="*/ 424289 w 500771"/>
              <a:gd name="connsiteY3" fmla="*/ 377016 h 480711"/>
              <a:gd name="connsiteX4" fmla="*/ 500386 w 500771"/>
              <a:gd name="connsiteY4" fmla="*/ 335046 h 480711"/>
              <a:gd name="connsiteX5" fmla="*/ 452570 w 500771"/>
              <a:gd name="connsiteY5" fmla="*/ 301602 h 480711"/>
              <a:gd name="connsiteX6" fmla="*/ 424289 w 500771"/>
              <a:gd name="connsiteY6" fmla="*/ 282748 h 480711"/>
              <a:gd name="connsiteX7" fmla="*/ 367729 w 500771"/>
              <a:gd name="connsiteY7" fmla="*/ 263894 h 480711"/>
              <a:gd name="connsiteX8" fmla="*/ 339448 w 500771"/>
              <a:gd name="connsiteY8" fmla="*/ 254467 h 480711"/>
              <a:gd name="connsiteX9" fmla="*/ 311168 w 500771"/>
              <a:gd name="connsiteY9" fmla="*/ 245041 h 480711"/>
              <a:gd name="connsiteX10" fmla="*/ 301741 w 500771"/>
              <a:gd name="connsiteY10" fmla="*/ 216760 h 480711"/>
              <a:gd name="connsiteX11" fmla="*/ 245221 w 500771"/>
              <a:gd name="connsiteY11" fmla="*/ 126756 h 480711"/>
              <a:gd name="connsiteX12" fmla="*/ 195399 w 500771"/>
              <a:gd name="connsiteY12" fmla="*/ 87366 h 480711"/>
              <a:gd name="connsiteX13" fmla="*/ 128730 w 500771"/>
              <a:gd name="connsiteY13" fmla="*/ 42814 h 480711"/>
              <a:gd name="connsiteX14" fmla="*/ 35785 w 500771"/>
              <a:gd name="connsiteY14" fmla="*/ 0 h 480711"/>
              <a:gd name="connsiteX15" fmla="*/ 83 w 500771"/>
              <a:gd name="connsiteY15" fmla="*/ 65931 h 480711"/>
              <a:gd name="connsiteX16" fmla="*/ 47217 w 500771"/>
              <a:gd name="connsiteY16" fmla="*/ 122492 h 480711"/>
              <a:gd name="connsiteX17" fmla="*/ 84925 w 500771"/>
              <a:gd name="connsiteY17" fmla="*/ 160199 h 480711"/>
              <a:gd name="connsiteX18" fmla="*/ 160339 w 500771"/>
              <a:gd name="connsiteY18" fmla="*/ 273321 h 480711"/>
              <a:gd name="connsiteX19" fmla="*/ 188619 w 500771"/>
              <a:gd name="connsiteY19" fmla="*/ 301602 h 480711"/>
              <a:gd name="connsiteX20" fmla="*/ 254607 w 500771"/>
              <a:gd name="connsiteY20" fmla="*/ 386443 h 480711"/>
              <a:gd name="connsiteX21" fmla="*/ 282887 w 500771"/>
              <a:gd name="connsiteY21" fmla="*/ 443004 h 480711"/>
              <a:gd name="connsiteX22" fmla="*/ 339448 w 500771"/>
              <a:gd name="connsiteY22" fmla="*/ 480711 h 480711"/>
              <a:gd name="connsiteX23" fmla="*/ 330021 w 500771"/>
              <a:gd name="connsiteY23" fmla="*/ 452430 h 480711"/>
              <a:gd name="connsiteX0" fmla="*/ 330021 w 501101"/>
              <a:gd name="connsiteY0" fmla="*/ 452430 h 480711"/>
              <a:gd name="connsiteX1" fmla="*/ 377155 w 501101"/>
              <a:gd name="connsiteY1" fmla="*/ 414723 h 480711"/>
              <a:gd name="connsiteX2" fmla="*/ 414863 w 501101"/>
              <a:gd name="connsiteY2" fmla="*/ 405296 h 480711"/>
              <a:gd name="connsiteX3" fmla="*/ 424289 w 501101"/>
              <a:gd name="connsiteY3" fmla="*/ 377016 h 480711"/>
              <a:gd name="connsiteX4" fmla="*/ 500386 w 501101"/>
              <a:gd name="connsiteY4" fmla="*/ 335046 h 480711"/>
              <a:gd name="connsiteX5" fmla="*/ 472788 w 501101"/>
              <a:gd name="connsiteY5" fmla="*/ 294757 h 480711"/>
              <a:gd name="connsiteX6" fmla="*/ 424289 w 501101"/>
              <a:gd name="connsiteY6" fmla="*/ 282748 h 480711"/>
              <a:gd name="connsiteX7" fmla="*/ 367729 w 501101"/>
              <a:gd name="connsiteY7" fmla="*/ 263894 h 480711"/>
              <a:gd name="connsiteX8" fmla="*/ 339448 w 501101"/>
              <a:gd name="connsiteY8" fmla="*/ 254467 h 480711"/>
              <a:gd name="connsiteX9" fmla="*/ 311168 w 501101"/>
              <a:gd name="connsiteY9" fmla="*/ 245041 h 480711"/>
              <a:gd name="connsiteX10" fmla="*/ 301741 w 501101"/>
              <a:gd name="connsiteY10" fmla="*/ 216760 h 480711"/>
              <a:gd name="connsiteX11" fmla="*/ 245221 w 501101"/>
              <a:gd name="connsiteY11" fmla="*/ 126756 h 480711"/>
              <a:gd name="connsiteX12" fmla="*/ 195399 w 501101"/>
              <a:gd name="connsiteY12" fmla="*/ 87366 h 480711"/>
              <a:gd name="connsiteX13" fmla="*/ 128730 w 501101"/>
              <a:gd name="connsiteY13" fmla="*/ 42814 h 480711"/>
              <a:gd name="connsiteX14" fmla="*/ 35785 w 501101"/>
              <a:gd name="connsiteY14" fmla="*/ 0 h 480711"/>
              <a:gd name="connsiteX15" fmla="*/ 83 w 501101"/>
              <a:gd name="connsiteY15" fmla="*/ 65931 h 480711"/>
              <a:gd name="connsiteX16" fmla="*/ 47217 w 501101"/>
              <a:gd name="connsiteY16" fmla="*/ 122492 h 480711"/>
              <a:gd name="connsiteX17" fmla="*/ 84925 w 501101"/>
              <a:gd name="connsiteY17" fmla="*/ 160199 h 480711"/>
              <a:gd name="connsiteX18" fmla="*/ 160339 w 501101"/>
              <a:gd name="connsiteY18" fmla="*/ 273321 h 480711"/>
              <a:gd name="connsiteX19" fmla="*/ 188619 w 501101"/>
              <a:gd name="connsiteY19" fmla="*/ 301602 h 480711"/>
              <a:gd name="connsiteX20" fmla="*/ 254607 w 501101"/>
              <a:gd name="connsiteY20" fmla="*/ 386443 h 480711"/>
              <a:gd name="connsiteX21" fmla="*/ 282887 w 501101"/>
              <a:gd name="connsiteY21" fmla="*/ 443004 h 480711"/>
              <a:gd name="connsiteX22" fmla="*/ 339448 w 501101"/>
              <a:gd name="connsiteY22" fmla="*/ 480711 h 480711"/>
              <a:gd name="connsiteX23" fmla="*/ 330021 w 501101"/>
              <a:gd name="connsiteY23" fmla="*/ 452430 h 480711"/>
              <a:gd name="connsiteX0" fmla="*/ 330021 w 501101"/>
              <a:gd name="connsiteY0" fmla="*/ 452430 h 480711"/>
              <a:gd name="connsiteX1" fmla="*/ 377155 w 501101"/>
              <a:gd name="connsiteY1" fmla="*/ 414723 h 480711"/>
              <a:gd name="connsiteX2" fmla="*/ 424972 w 501101"/>
              <a:gd name="connsiteY2" fmla="*/ 425833 h 480711"/>
              <a:gd name="connsiteX3" fmla="*/ 424289 w 501101"/>
              <a:gd name="connsiteY3" fmla="*/ 377016 h 480711"/>
              <a:gd name="connsiteX4" fmla="*/ 500386 w 501101"/>
              <a:gd name="connsiteY4" fmla="*/ 335046 h 480711"/>
              <a:gd name="connsiteX5" fmla="*/ 472788 w 501101"/>
              <a:gd name="connsiteY5" fmla="*/ 294757 h 480711"/>
              <a:gd name="connsiteX6" fmla="*/ 424289 w 501101"/>
              <a:gd name="connsiteY6" fmla="*/ 282748 h 480711"/>
              <a:gd name="connsiteX7" fmla="*/ 367729 w 501101"/>
              <a:gd name="connsiteY7" fmla="*/ 263894 h 480711"/>
              <a:gd name="connsiteX8" fmla="*/ 339448 w 501101"/>
              <a:gd name="connsiteY8" fmla="*/ 254467 h 480711"/>
              <a:gd name="connsiteX9" fmla="*/ 311168 w 501101"/>
              <a:gd name="connsiteY9" fmla="*/ 245041 h 480711"/>
              <a:gd name="connsiteX10" fmla="*/ 301741 w 501101"/>
              <a:gd name="connsiteY10" fmla="*/ 216760 h 480711"/>
              <a:gd name="connsiteX11" fmla="*/ 245221 w 501101"/>
              <a:gd name="connsiteY11" fmla="*/ 126756 h 480711"/>
              <a:gd name="connsiteX12" fmla="*/ 195399 w 501101"/>
              <a:gd name="connsiteY12" fmla="*/ 87366 h 480711"/>
              <a:gd name="connsiteX13" fmla="*/ 128730 w 501101"/>
              <a:gd name="connsiteY13" fmla="*/ 42814 h 480711"/>
              <a:gd name="connsiteX14" fmla="*/ 35785 w 501101"/>
              <a:gd name="connsiteY14" fmla="*/ 0 h 480711"/>
              <a:gd name="connsiteX15" fmla="*/ 83 w 501101"/>
              <a:gd name="connsiteY15" fmla="*/ 65931 h 480711"/>
              <a:gd name="connsiteX16" fmla="*/ 47217 w 501101"/>
              <a:gd name="connsiteY16" fmla="*/ 122492 h 480711"/>
              <a:gd name="connsiteX17" fmla="*/ 84925 w 501101"/>
              <a:gd name="connsiteY17" fmla="*/ 160199 h 480711"/>
              <a:gd name="connsiteX18" fmla="*/ 160339 w 501101"/>
              <a:gd name="connsiteY18" fmla="*/ 273321 h 480711"/>
              <a:gd name="connsiteX19" fmla="*/ 188619 w 501101"/>
              <a:gd name="connsiteY19" fmla="*/ 301602 h 480711"/>
              <a:gd name="connsiteX20" fmla="*/ 254607 w 501101"/>
              <a:gd name="connsiteY20" fmla="*/ 386443 h 480711"/>
              <a:gd name="connsiteX21" fmla="*/ 282887 w 501101"/>
              <a:gd name="connsiteY21" fmla="*/ 443004 h 480711"/>
              <a:gd name="connsiteX22" fmla="*/ 339448 w 501101"/>
              <a:gd name="connsiteY22" fmla="*/ 480711 h 480711"/>
              <a:gd name="connsiteX23" fmla="*/ 330021 w 501101"/>
              <a:gd name="connsiteY23" fmla="*/ 452430 h 480711"/>
              <a:gd name="connsiteX0" fmla="*/ 330021 w 501101"/>
              <a:gd name="connsiteY0" fmla="*/ 452430 h 480711"/>
              <a:gd name="connsiteX1" fmla="*/ 377155 w 501101"/>
              <a:gd name="connsiteY1" fmla="*/ 438682 h 480711"/>
              <a:gd name="connsiteX2" fmla="*/ 424972 w 501101"/>
              <a:gd name="connsiteY2" fmla="*/ 425833 h 480711"/>
              <a:gd name="connsiteX3" fmla="*/ 424289 w 501101"/>
              <a:gd name="connsiteY3" fmla="*/ 377016 h 480711"/>
              <a:gd name="connsiteX4" fmla="*/ 500386 w 501101"/>
              <a:gd name="connsiteY4" fmla="*/ 335046 h 480711"/>
              <a:gd name="connsiteX5" fmla="*/ 472788 w 501101"/>
              <a:gd name="connsiteY5" fmla="*/ 294757 h 480711"/>
              <a:gd name="connsiteX6" fmla="*/ 424289 w 501101"/>
              <a:gd name="connsiteY6" fmla="*/ 282748 h 480711"/>
              <a:gd name="connsiteX7" fmla="*/ 367729 w 501101"/>
              <a:gd name="connsiteY7" fmla="*/ 263894 h 480711"/>
              <a:gd name="connsiteX8" fmla="*/ 339448 w 501101"/>
              <a:gd name="connsiteY8" fmla="*/ 254467 h 480711"/>
              <a:gd name="connsiteX9" fmla="*/ 311168 w 501101"/>
              <a:gd name="connsiteY9" fmla="*/ 245041 h 480711"/>
              <a:gd name="connsiteX10" fmla="*/ 301741 w 501101"/>
              <a:gd name="connsiteY10" fmla="*/ 216760 h 480711"/>
              <a:gd name="connsiteX11" fmla="*/ 245221 w 501101"/>
              <a:gd name="connsiteY11" fmla="*/ 126756 h 480711"/>
              <a:gd name="connsiteX12" fmla="*/ 195399 w 501101"/>
              <a:gd name="connsiteY12" fmla="*/ 87366 h 480711"/>
              <a:gd name="connsiteX13" fmla="*/ 128730 w 501101"/>
              <a:gd name="connsiteY13" fmla="*/ 42814 h 480711"/>
              <a:gd name="connsiteX14" fmla="*/ 35785 w 501101"/>
              <a:gd name="connsiteY14" fmla="*/ 0 h 480711"/>
              <a:gd name="connsiteX15" fmla="*/ 83 w 501101"/>
              <a:gd name="connsiteY15" fmla="*/ 65931 h 480711"/>
              <a:gd name="connsiteX16" fmla="*/ 47217 w 501101"/>
              <a:gd name="connsiteY16" fmla="*/ 122492 h 480711"/>
              <a:gd name="connsiteX17" fmla="*/ 84925 w 501101"/>
              <a:gd name="connsiteY17" fmla="*/ 160199 h 480711"/>
              <a:gd name="connsiteX18" fmla="*/ 160339 w 501101"/>
              <a:gd name="connsiteY18" fmla="*/ 273321 h 480711"/>
              <a:gd name="connsiteX19" fmla="*/ 188619 w 501101"/>
              <a:gd name="connsiteY19" fmla="*/ 301602 h 480711"/>
              <a:gd name="connsiteX20" fmla="*/ 254607 w 501101"/>
              <a:gd name="connsiteY20" fmla="*/ 386443 h 480711"/>
              <a:gd name="connsiteX21" fmla="*/ 282887 w 501101"/>
              <a:gd name="connsiteY21" fmla="*/ 443004 h 480711"/>
              <a:gd name="connsiteX22" fmla="*/ 339448 w 501101"/>
              <a:gd name="connsiteY22" fmla="*/ 480711 h 480711"/>
              <a:gd name="connsiteX23" fmla="*/ 330021 w 501101"/>
              <a:gd name="connsiteY23" fmla="*/ 452430 h 480711"/>
              <a:gd name="connsiteX0" fmla="*/ 330021 w 501101"/>
              <a:gd name="connsiteY0" fmla="*/ 452430 h 480711"/>
              <a:gd name="connsiteX1" fmla="*/ 424972 w 501101"/>
              <a:gd name="connsiteY1" fmla="*/ 425833 h 480711"/>
              <a:gd name="connsiteX2" fmla="*/ 424289 w 501101"/>
              <a:gd name="connsiteY2" fmla="*/ 377016 h 480711"/>
              <a:gd name="connsiteX3" fmla="*/ 500386 w 501101"/>
              <a:gd name="connsiteY3" fmla="*/ 335046 h 480711"/>
              <a:gd name="connsiteX4" fmla="*/ 472788 w 501101"/>
              <a:gd name="connsiteY4" fmla="*/ 294757 h 480711"/>
              <a:gd name="connsiteX5" fmla="*/ 424289 w 501101"/>
              <a:gd name="connsiteY5" fmla="*/ 282748 h 480711"/>
              <a:gd name="connsiteX6" fmla="*/ 367729 w 501101"/>
              <a:gd name="connsiteY6" fmla="*/ 263894 h 480711"/>
              <a:gd name="connsiteX7" fmla="*/ 339448 w 501101"/>
              <a:gd name="connsiteY7" fmla="*/ 254467 h 480711"/>
              <a:gd name="connsiteX8" fmla="*/ 311168 w 501101"/>
              <a:gd name="connsiteY8" fmla="*/ 245041 h 480711"/>
              <a:gd name="connsiteX9" fmla="*/ 301741 w 501101"/>
              <a:gd name="connsiteY9" fmla="*/ 216760 h 480711"/>
              <a:gd name="connsiteX10" fmla="*/ 245221 w 501101"/>
              <a:gd name="connsiteY10" fmla="*/ 126756 h 480711"/>
              <a:gd name="connsiteX11" fmla="*/ 195399 w 501101"/>
              <a:gd name="connsiteY11" fmla="*/ 87366 h 480711"/>
              <a:gd name="connsiteX12" fmla="*/ 128730 w 501101"/>
              <a:gd name="connsiteY12" fmla="*/ 42814 h 480711"/>
              <a:gd name="connsiteX13" fmla="*/ 35785 w 501101"/>
              <a:gd name="connsiteY13" fmla="*/ 0 h 480711"/>
              <a:gd name="connsiteX14" fmla="*/ 83 w 501101"/>
              <a:gd name="connsiteY14" fmla="*/ 65931 h 480711"/>
              <a:gd name="connsiteX15" fmla="*/ 47217 w 501101"/>
              <a:gd name="connsiteY15" fmla="*/ 122492 h 480711"/>
              <a:gd name="connsiteX16" fmla="*/ 84925 w 501101"/>
              <a:gd name="connsiteY16" fmla="*/ 160199 h 480711"/>
              <a:gd name="connsiteX17" fmla="*/ 160339 w 501101"/>
              <a:gd name="connsiteY17" fmla="*/ 273321 h 480711"/>
              <a:gd name="connsiteX18" fmla="*/ 188619 w 501101"/>
              <a:gd name="connsiteY18" fmla="*/ 301602 h 480711"/>
              <a:gd name="connsiteX19" fmla="*/ 254607 w 501101"/>
              <a:gd name="connsiteY19" fmla="*/ 386443 h 480711"/>
              <a:gd name="connsiteX20" fmla="*/ 282887 w 501101"/>
              <a:gd name="connsiteY20" fmla="*/ 443004 h 480711"/>
              <a:gd name="connsiteX21" fmla="*/ 339448 w 501101"/>
              <a:gd name="connsiteY21" fmla="*/ 480711 h 480711"/>
              <a:gd name="connsiteX22" fmla="*/ 330021 w 501101"/>
              <a:gd name="connsiteY22" fmla="*/ 452430 h 480711"/>
              <a:gd name="connsiteX0" fmla="*/ 339448 w 501101"/>
              <a:gd name="connsiteY0" fmla="*/ 480711 h 480711"/>
              <a:gd name="connsiteX1" fmla="*/ 424972 w 501101"/>
              <a:gd name="connsiteY1" fmla="*/ 425833 h 480711"/>
              <a:gd name="connsiteX2" fmla="*/ 424289 w 501101"/>
              <a:gd name="connsiteY2" fmla="*/ 377016 h 480711"/>
              <a:gd name="connsiteX3" fmla="*/ 500386 w 501101"/>
              <a:gd name="connsiteY3" fmla="*/ 335046 h 480711"/>
              <a:gd name="connsiteX4" fmla="*/ 472788 w 501101"/>
              <a:gd name="connsiteY4" fmla="*/ 294757 h 480711"/>
              <a:gd name="connsiteX5" fmla="*/ 424289 w 501101"/>
              <a:gd name="connsiteY5" fmla="*/ 282748 h 480711"/>
              <a:gd name="connsiteX6" fmla="*/ 367729 w 501101"/>
              <a:gd name="connsiteY6" fmla="*/ 263894 h 480711"/>
              <a:gd name="connsiteX7" fmla="*/ 339448 w 501101"/>
              <a:gd name="connsiteY7" fmla="*/ 254467 h 480711"/>
              <a:gd name="connsiteX8" fmla="*/ 311168 w 501101"/>
              <a:gd name="connsiteY8" fmla="*/ 245041 h 480711"/>
              <a:gd name="connsiteX9" fmla="*/ 301741 w 501101"/>
              <a:gd name="connsiteY9" fmla="*/ 216760 h 480711"/>
              <a:gd name="connsiteX10" fmla="*/ 245221 w 501101"/>
              <a:gd name="connsiteY10" fmla="*/ 126756 h 480711"/>
              <a:gd name="connsiteX11" fmla="*/ 195399 w 501101"/>
              <a:gd name="connsiteY11" fmla="*/ 87366 h 480711"/>
              <a:gd name="connsiteX12" fmla="*/ 128730 w 501101"/>
              <a:gd name="connsiteY12" fmla="*/ 42814 h 480711"/>
              <a:gd name="connsiteX13" fmla="*/ 35785 w 501101"/>
              <a:gd name="connsiteY13" fmla="*/ 0 h 480711"/>
              <a:gd name="connsiteX14" fmla="*/ 83 w 501101"/>
              <a:gd name="connsiteY14" fmla="*/ 65931 h 480711"/>
              <a:gd name="connsiteX15" fmla="*/ 47217 w 501101"/>
              <a:gd name="connsiteY15" fmla="*/ 122492 h 480711"/>
              <a:gd name="connsiteX16" fmla="*/ 84925 w 501101"/>
              <a:gd name="connsiteY16" fmla="*/ 160199 h 480711"/>
              <a:gd name="connsiteX17" fmla="*/ 160339 w 501101"/>
              <a:gd name="connsiteY17" fmla="*/ 273321 h 480711"/>
              <a:gd name="connsiteX18" fmla="*/ 188619 w 501101"/>
              <a:gd name="connsiteY18" fmla="*/ 301602 h 480711"/>
              <a:gd name="connsiteX19" fmla="*/ 254607 w 501101"/>
              <a:gd name="connsiteY19" fmla="*/ 386443 h 480711"/>
              <a:gd name="connsiteX20" fmla="*/ 282887 w 501101"/>
              <a:gd name="connsiteY20" fmla="*/ 443004 h 480711"/>
              <a:gd name="connsiteX21" fmla="*/ 339448 w 501101"/>
              <a:gd name="connsiteY21" fmla="*/ 480711 h 480711"/>
              <a:gd name="connsiteX0" fmla="*/ 339448 w 501101"/>
              <a:gd name="connsiteY0" fmla="*/ 480711 h 480711"/>
              <a:gd name="connsiteX1" fmla="*/ 424972 w 501101"/>
              <a:gd name="connsiteY1" fmla="*/ 425833 h 480711"/>
              <a:gd name="connsiteX2" fmla="*/ 424289 w 501101"/>
              <a:gd name="connsiteY2" fmla="*/ 377016 h 480711"/>
              <a:gd name="connsiteX3" fmla="*/ 500386 w 501101"/>
              <a:gd name="connsiteY3" fmla="*/ 335046 h 480711"/>
              <a:gd name="connsiteX4" fmla="*/ 472788 w 501101"/>
              <a:gd name="connsiteY4" fmla="*/ 294757 h 480711"/>
              <a:gd name="connsiteX5" fmla="*/ 424289 w 501101"/>
              <a:gd name="connsiteY5" fmla="*/ 282748 h 480711"/>
              <a:gd name="connsiteX6" fmla="*/ 367729 w 501101"/>
              <a:gd name="connsiteY6" fmla="*/ 263894 h 480711"/>
              <a:gd name="connsiteX7" fmla="*/ 339448 w 501101"/>
              <a:gd name="connsiteY7" fmla="*/ 254467 h 480711"/>
              <a:gd name="connsiteX8" fmla="*/ 311168 w 501101"/>
              <a:gd name="connsiteY8" fmla="*/ 245041 h 480711"/>
              <a:gd name="connsiteX9" fmla="*/ 301741 w 501101"/>
              <a:gd name="connsiteY9" fmla="*/ 216760 h 480711"/>
              <a:gd name="connsiteX10" fmla="*/ 245221 w 501101"/>
              <a:gd name="connsiteY10" fmla="*/ 126756 h 480711"/>
              <a:gd name="connsiteX11" fmla="*/ 195399 w 501101"/>
              <a:gd name="connsiteY11" fmla="*/ 87366 h 480711"/>
              <a:gd name="connsiteX12" fmla="*/ 128730 w 501101"/>
              <a:gd name="connsiteY12" fmla="*/ 42814 h 480711"/>
              <a:gd name="connsiteX13" fmla="*/ 35785 w 501101"/>
              <a:gd name="connsiteY13" fmla="*/ 0 h 480711"/>
              <a:gd name="connsiteX14" fmla="*/ 83 w 501101"/>
              <a:gd name="connsiteY14" fmla="*/ 65931 h 480711"/>
              <a:gd name="connsiteX15" fmla="*/ 47217 w 501101"/>
              <a:gd name="connsiteY15" fmla="*/ 122492 h 480711"/>
              <a:gd name="connsiteX16" fmla="*/ 78185 w 501101"/>
              <a:gd name="connsiteY16" fmla="*/ 191004 h 480711"/>
              <a:gd name="connsiteX17" fmla="*/ 160339 w 501101"/>
              <a:gd name="connsiteY17" fmla="*/ 273321 h 480711"/>
              <a:gd name="connsiteX18" fmla="*/ 188619 w 501101"/>
              <a:gd name="connsiteY18" fmla="*/ 301602 h 480711"/>
              <a:gd name="connsiteX19" fmla="*/ 254607 w 501101"/>
              <a:gd name="connsiteY19" fmla="*/ 386443 h 480711"/>
              <a:gd name="connsiteX20" fmla="*/ 282887 w 501101"/>
              <a:gd name="connsiteY20" fmla="*/ 443004 h 480711"/>
              <a:gd name="connsiteX21" fmla="*/ 339448 w 501101"/>
              <a:gd name="connsiteY21" fmla="*/ 480711 h 480711"/>
              <a:gd name="connsiteX0" fmla="*/ 339785 w 501438"/>
              <a:gd name="connsiteY0" fmla="*/ 480711 h 480711"/>
              <a:gd name="connsiteX1" fmla="*/ 425309 w 501438"/>
              <a:gd name="connsiteY1" fmla="*/ 425833 h 480711"/>
              <a:gd name="connsiteX2" fmla="*/ 424626 w 501438"/>
              <a:gd name="connsiteY2" fmla="*/ 377016 h 480711"/>
              <a:gd name="connsiteX3" fmla="*/ 500723 w 501438"/>
              <a:gd name="connsiteY3" fmla="*/ 335046 h 480711"/>
              <a:gd name="connsiteX4" fmla="*/ 473125 w 501438"/>
              <a:gd name="connsiteY4" fmla="*/ 294757 h 480711"/>
              <a:gd name="connsiteX5" fmla="*/ 424626 w 501438"/>
              <a:gd name="connsiteY5" fmla="*/ 282748 h 480711"/>
              <a:gd name="connsiteX6" fmla="*/ 368066 w 501438"/>
              <a:gd name="connsiteY6" fmla="*/ 263894 h 480711"/>
              <a:gd name="connsiteX7" fmla="*/ 339785 w 501438"/>
              <a:gd name="connsiteY7" fmla="*/ 254467 h 480711"/>
              <a:gd name="connsiteX8" fmla="*/ 311505 w 501438"/>
              <a:gd name="connsiteY8" fmla="*/ 245041 h 480711"/>
              <a:gd name="connsiteX9" fmla="*/ 302078 w 501438"/>
              <a:gd name="connsiteY9" fmla="*/ 216760 h 480711"/>
              <a:gd name="connsiteX10" fmla="*/ 245558 w 501438"/>
              <a:gd name="connsiteY10" fmla="*/ 126756 h 480711"/>
              <a:gd name="connsiteX11" fmla="*/ 195736 w 501438"/>
              <a:gd name="connsiteY11" fmla="*/ 87366 h 480711"/>
              <a:gd name="connsiteX12" fmla="*/ 129067 w 501438"/>
              <a:gd name="connsiteY12" fmla="*/ 42814 h 480711"/>
              <a:gd name="connsiteX13" fmla="*/ 36122 w 501438"/>
              <a:gd name="connsiteY13" fmla="*/ 0 h 480711"/>
              <a:gd name="connsiteX14" fmla="*/ 420 w 501438"/>
              <a:gd name="connsiteY14" fmla="*/ 65931 h 480711"/>
              <a:gd name="connsiteX15" fmla="*/ 23966 w 501438"/>
              <a:gd name="connsiteY15" fmla="*/ 115647 h 480711"/>
              <a:gd name="connsiteX16" fmla="*/ 78522 w 501438"/>
              <a:gd name="connsiteY16" fmla="*/ 191004 h 480711"/>
              <a:gd name="connsiteX17" fmla="*/ 160676 w 501438"/>
              <a:gd name="connsiteY17" fmla="*/ 273321 h 480711"/>
              <a:gd name="connsiteX18" fmla="*/ 188956 w 501438"/>
              <a:gd name="connsiteY18" fmla="*/ 301602 h 480711"/>
              <a:gd name="connsiteX19" fmla="*/ 254944 w 501438"/>
              <a:gd name="connsiteY19" fmla="*/ 386443 h 480711"/>
              <a:gd name="connsiteX20" fmla="*/ 283224 w 501438"/>
              <a:gd name="connsiteY20" fmla="*/ 443004 h 480711"/>
              <a:gd name="connsiteX21" fmla="*/ 339785 w 501438"/>
              <a:gd name="connsiteY21" fmla="*/ 480711 h 480711"/>
              <a:gd name="connsiteX0" fmla="*/ 349657 w 511310"/>
              <a:gd name="connsiteY0" fmla="*/ 480711 h 480711"/>
              <a:gd name="connsiteX1" fmla="*/ 435181 w 511310"/>
              <a:gd name="connsiteY1" fmla="*/ 425833 h 480711"/>
              <a:gd name="connsiteX2" fmla="*/ 434498 w 511310"/>
              <a:gd name="connsiteY2" fmla="*/ 377016 h 480711"/>
              <a:gd name="connsiteX3" fmla="*/ 510595 w 511310"/>
              <a:gd name="connsiteY3" fmla="*/ 335046 h 480711"/>
              <a:gd name="connsiteX4" fmla="*/ 482997 w 511310"/>
              <a:gd name="connsiteY4" fmla="*/ 294757 h 480711"/>
              <a:gd name="connsiteX5" fmla="*/ 434498 w 511310"/>
              <a:gd name="connsiteY5" fmla="*/ 282748 h 480711"/>
              <a:gd name="connsiteX6" fmla="*/ 377938 w 511310"/>
              <a:gd name="connsiteY6" fmla="*/ 263894 h 480711"/>
              <a:gd name="connsiteX7" fmla="*/ 349657 w 511310"/>
              <a:gd name="connsiteY7" fmla="*/ 254467 h 480711"/>
              <a:gd name="connsiteX8" fmla="*/ 321377 w 511310"/>
              <a:gd name="connsiteY8" fmla="*/ 245041 h 480711"/>
              <a:gd name="connsiteX9" fmla="*/ 311950 w 511310"/>
              <a:gd name="connsiteY9" fmla="*/ 216760 h 480711"/>
              <a:gd name="connsiteX10" fmla="*/ 255430 w 511310"/>
              <a:gd name="connsiteY10" fmla="*/ 126756 h 480711"/>
              <a:gd name="connsiteX11" fmla="*/ 205608 w 511310"/>
              <a:gd name="connsiteY11" fmla="*/ 87366 h 480711"/>
              <a:gd name="connsiteX12" fmla="*/ 138939 w 511310"/>
              <a:gd name="connsiteY12" fmla="*/ 42814 h 480711"/>
              <a:gd name="connsiteX13" fmla="*/ 45994 w 511310"/>
              <a:gd name="connsiteY13" fmla="*/ 0 h 480711"/>
              <a:gd name="connsiteX14" fmla="*/ 183 w 511310"/>
              <a:gd name="connsiteY14" fmla="*/ 65931 h 480711"/>
              <a:gd name="connsiteX15" fmla="*/ 33838 w 511310"/>
              <a:gd name="connsiteY15" fmla="*/ 115647 h 480711"/>
              <a:gd name="connsiteX16" fmla="*/ 88394 w 511310"/>
              <a:gd name="connsiteY16" fmla="*/ 191004 h 480711"/>
              <a:gd name="connsiteX17" fmla="*/ 170548 w 511310"/>
              <a:gd name="connsiteY17" fmla="*/ 273321 h 480711"/>
              <a:gd name="connsiteX18" fmla="*/ 198828 w 511310"/>
              <a:gd name="connsiteY18" fmla="*/ 301602 h 480711"/>
              <a:gd name="connsiteX19" fmla="*/ 264816 w 511310"/>
              <a:gd name="connsiteY19" fmla="*/ 386443 h 480711"/>
              <a:gd name="connsiteX20" fmla="*/ 293096 w 511310"/>
              <a:gd name="connsiteY20" fmla="*/ 443004 h 480711"/>
              <a:gd name="connsiteX21" fmla="*/ 349657 w 511310"/>
              <a:gd name="connsiteY21" fmla="*/ 480711 h 480711"/>
              <a:gd name="connsiteX0" fmla="*/ 349657 w 511310"/>
              <a:gd name="connsiteY0" fmla="*/ 480711 h 480711"/>
              <a:gd name="connsiteX1" fmla="*/ 435181 w 511310"/>
              <a:gd name="connsiteY1" fmla="*/ 425833 h 480711"/>
              <a:gd name="connsiteX2" fmla="*/ 434498 w 511310"/>
              <a:gd name="connsiteY2" fmla="*/ 377016 h 480711"/>
              <a:gd name="connsiteX3" fmla="*/ 510595 w 511310"/>
              <a:gd name="connsiteY3" fmla="*/ 335046 h 480711"/>
              <a:gd name="connsiteX4" fmla="*/ 482997 w 511310"/>
              <a:gd name="connsiteY4" fmla="*/ 294757 h 480711"/>
              <a:gd name="connsiteX5" fmla="*/ 434498 w 511310"/>
              <a:gd name="connsiteY5" fmla="*/ 282748 h 480711"/>
              <a:gd name="connsiteX6" fmla="*/ 377938 w 511310"/>
              <a:gd name="connsiteY6" fmla="*/ 263894 h 480711"/>
              <a:gd name="connsiteX7" fmla="*/ 321377 w 511310"/>
              <a:gd name="connsiteY7" fmla="*/ 245041 h 480711"/>
              <a:gd name="connsiteX8" fmla="*/ 311950 w 511310"/>
              <a:gd name="connsiteY8" fmla="*/ 216760 h 480711"/>
              <a:gd name="connsiteX9" fmla="*/ 255430 w 511310"/>
              <a:gd name="connsiteY9" fmla="*/ 126756 h 480711"/>
              <a:gd name="connsiteX10" fmla="*/ 205608 w 511310"/>
              <a:gd name="connsiteY10" fmla="*/ 87366 h 480711"/>
              <a:gd name="connsiteX11" fmla="*/ 138939 w 511310"/>
              <a:gd name="connsiteY11" fmla="*/ 42814 h 480711"/>
              <a:gd name="connsiteX12" fmla="*/ 45994 w 511310"/>
              <a:gd name="connsiteY12" fmla="*/ 0 h 480711"/>
              <a:gd name="connsiteX13" fmla="*/ 183 w 511310"/>
              <a:gd name="connsiteY13" fmla="*/ 65931 h 480711"/>
              <a:gd name="connsiteX14" fmla="*/ 33838 w 511310"/>
              <a:gd name="connsiteY14" fmla="*/ 115647 h 480711"/>
              <a:gd name="connsiteX15" fmla="*/ 88394 w 511310"/>
              <a:gd name="connsiteY15" fmla="*/ 191004 h 480711"/>
              <a:gd name="connsiteX16" fmla="*/ 170548 w 511310"/>
              <a:gd name="connsiteY16" fmla="*/ 273321 h 480711"/>
              <a:gd name="connsiteX17" fmla="*/ 198828 w 511310"/>
              <a:gd name="connsiteY17" fmla="*/ 301602 h 480711"/>
              <a:gd name="connsiteX18" fmla="*/ 264816 w 511310"/>
              <a:gd name="connsiteY18" fmla="*/ 386443 h 480711"/>
              <a:gd name="connsiteX19" fmla="*/ 293096 w 511310"/>
              <a:gd name="connsiteY19" fmla="*/ 443004 h 480711"/>
              <a:gd name="connsiteX20" fmla="*/ 349657 w 511310"/>
              <a:gd name="connsiteY20" fmla="*/ 480711 h 480711"/>
              <a:gd name="connsiteX0" fmla="*/ 349493 w 511146"/>
              <a:gd name="connsiteY0" fmla="*/ 477894 h 477894"/>
              <a:gd name="connsiteX1" fmla="*/ 435017 w 511146"/>
              <a:gd name="connsiteY1" fmla="*/ 423016 h 477894"/>
              <a:gd name="connsiteX2" fmla="*/ 434334 w 511146"/>
              <a:gd name="connsiteY2" fmla="*/ 374199 h 477894"/>
              <a:gd name="connsiteX3" fmla="*/ 510431 w 511146"/>
              <a:gd name="connsiteY3" fmla="*/ 332229 h 477894"/>
              <a:gd name="connsiteX4" fmla="*/ 482833 w 511146"/>
              <a:gd name="connsiteY4" fmla="*/ 291940 h 477894"/>
              <a:gd name="connsiteX5" fmla="*/ 434334 w 511146"/>
              <a:gd name="connsiteY5" fmla="*/ 279931 h 477894"/>
              <a:gd name="connsiteX6" fmla="*/ 377774 w 511146"/>
              <a:gd name="connsiteY6" fmla="*/ 261077 h 477894"/>
              <a:gd name="connsiteX7" fmla="*/ 321213 w 511146"/>
              <a:gd name="connsiteY7" fmla="*/ 242224 h 477894"/>
              <a:gd name="connsiteX8" fmla="*/ 311786 w 511146"/>
              <a:gd name="connsiteY8" fmla="*/ 213943 h 477894"/>
              <a:gd name="connsiteX9" fmla="*/ 255266 w 511146"/>
              <a:gd name="connsiteY9" fmla="*/ 123939 h 477894"/>
              <a:gd name="connsiteX10" fmla="*/ 205444 w 511146"/>
              <a:gd name="connsiteY10" fmla="*/ 84549 h 477894"/>
              <a:gd name="connsiteX11" fmla="*/ 138775 w 511146"/>
              <a:gd name="connsiteY11" fmla="*/ 39997 h 477894"/>
              <a:gd name="connsiteX12" fmla="*/ 29000 w 511146"/>
              <a:gd name="connsiteY12" fmla="*/ 0 h 477894"/>
              <a:gd name="connsiteX13" fmla="*/ 19 w 511146"/>
              <a:gd name="connsiteY13" fmla="*/ 63114 h 477894"/>
              <a:gd name="connsiteX14" fmla="*/ 33674 w 511146"/>
              <a:gd name="connsiteY14" fmla="*/ 112830 h 477894"/>
              <a:gd name="connsiteX15" fmla="*/ 88230 w 511146"/>
              <a:gd name="connsiteY15" fmla="*/ 188187 h 477894"/>
              <a:gd name="connsiteX16" fmla="*/ 170384 w 511146"/>
              <a:gd name="connsiteY16" fmla="*/ 270504 h 477894"/>
              <a:gd name="connsiteX17" fmla="*/ 198664 w 511146"/>
              <a:gd name="connsiteY17" fmla="*/ 298785 h 477894"/>
              <a:gd name="connsiteX18" fmla="*/ 264652 w 511146"/>
              <a:gd name="connsiteY18" fmla="*/ 383626 h 477894"/>
              <a:gd name="connsiteX19" fmla="*/ 292932 w 511146"/>
              <a:gd name="connsiteY19" fmla="*/ 440187 h 477894"/>
              <a:gd name="connsiteX20" fmla="*/ 349493 w 511146"/>
              <a:gd name="connsiteY20" fmla="*/ 477894 h 477894"/>
              <a:gd name="connsiteX0" fmla="*/ 363518 w 511146"/>
              <a:gd name="connsiteY0" fmla="*/ 491981 h 491981"/>
              <a:gd name="connsiteX1" fmla="*/ 435017 w 511146"/>
              <a:gd name="connsiteY1" fmla="*/ 423016 h 491981"/>
              <a:gd name="connsiteX2" fmla="*/ 434334 w 511146"/>
              <a:gd name="connsiteY2" fmla="*/ 374199 h 491981"/>
              <a:gd name="connsiteX3" fmla="*/ 510431 w 511146"/>
              <a:gd name="connsiteY3" fmla="*/ 332229 h 491981"/>
              <a:gd name="connsiteX4" fmla="*/ 482833 w 511146"/>
              <a:gd name="connsiteY4" fmla="*/ 291940 h 491981"/>
              <a:gd name="connsiteX5" fmla="*/ 434334 w 511146"/>
              <a:gd name="connsiteY5" fmla="*/ 279931 h 491981"/>
              <a:gd name="connsiteX6" fmla="*/ 377774 w 511146"/>
              <a:gd name="connsiteY6" fmla="*/ 261077 h 491981"/>
              <a:gd name="connsiteX7" fmla="*/ 321213 w 511146"/>
              <a:gd name="connsiteY7" fmla="*/ 242224 h 491981"/>
              <a:gd name="connsiteX8" fmla="*/ 311786 w 511146"/>
              <a:gd name="connsiteY8" fmla="*/ 213943 h 491981"/>
              <a:gd name="connsiteX9" fmla="*/ 255266 w 511146"/>
              <a:gd name="connsiteY9" fmla="*/ 123939 h 491981"/>
              <a:gd name="connsiteX10" fmla="*/ 205444 w 511146"/>
              <a:gd name="connsiteY10" fmla="*/ 84549 h 491981"/>
              <a:gd name="connsiteX11" fmla="*/ 138775 w 511146"/>
              <a:gd name="connsiteY11" fmla="*/ 39997 h 491981"/>
              <a:gd name="connsiteX12" fmla="*/ 29000 w 511146"/>
              <a:gd name="connsiteY12" fmla="*/ 0 h 491981"/>
              <a:gd name="connsiteX13" fmla="*/ 19 w 511146"/>
              <a:gd name="connsiteY13" fmla="*/ 63114 h 491981"/>
              <a:gd name="connsiteX14" fmla="*/ 33674 w 511146"/>
              <a:gd name="connsiteY14" fmla="*/ 112830 h 491981"/>
              <a:gd name="connsiteX15" fmla="*/ 88230 w 511146"/>
              <a:gd name="connsiteY15" fmla="*/ 188187 h 491981"/>
              <a:gd name="connsiteX16" fmla="*/ 170384 w 511146"/>
              <a:gd name="connsiteY16" fmla="*/ 270504 h 491981"/>
              <a:gd name="connsiteX17" fmla="*/ 198664 w 511146"/>
              <a:gd name="connsiteY17" fmla="*/ 298785 h 491981"/>
              <a:gd name="connsiteX18" fmla="*/ 264652 w 511146"/>
              <a:gd name="connsiteY18" fmla="*/ 383626 h 491981"/>
              <a:gd name="connsiteX19" fmla="*/ 292932 w 511146"/>
              <a:gd name="connsiteY19" fmla="*/ 440187 h 491981"/>
              <a:gd name="connsiteX20" fmla="*/ 363518 w 511146"/>
              <a:gd name="connsiteY20" fmla="*/ 491981 h 491981"/>
              <a:gd name="connsiteX0" fmla="*/ 363518 w 511146"/>
              <a:gd name="connsiteY0" fmla="*/ 491981 h 491981"/>
              <a:gd name="connsiteX1" fmla="*/ 435017 w 511146"/>
              <a:gd name="connsiteY1" fmla="*/ 423016 h 491981"/>
              <a:gd name="connsiteX2" fmla="*/ 434334 w 511146"/>
              <a:gd name="connsiteY2" fmla="*/ 374199 h 491981"/>
              <a:gd name="connsiteX3" fmla="*/ 510431 w 511146"/>
              <a:gd name="connsiteY3" fmla="*/ 332229 h 491981"/>
              <a:gd name="connsiteX4" fmla="*/ 482833 w 511146"/>
              <a:gd name="connsiteY4" fmla="*/ 291940 h 491981"/>
              <a:gd name="connsiteX5" fmla="*/ 434334 w 511146"/>
              <a:gd name="connsiteY5" fmla="*/ 279931 h 491981"/>
              <a:gd name="connsiteX6" fmla="*/ 377774 w 511146"/>
              <a:gd name="connsiteY6" fmla="*/ 261077 h 491981"/>
              <a:gd name="connsiteX7" fmla="*/ 321213 w 511146"/>
              <a:gd name="connsiteY7" fmla="*/ 242224 h 491981"/>
              <a:gd name="connsiteX8" fmla="*/ 311786 w 511146"/>
              <a:gd name="connsiteY8" fmla="*/ 213943 h 491981"/>
              <a:gd name="connsiteX9" fmla="*/ 255266 w 511146"/>
              <a:gd name="connsiteY9" fmla="*/ 123939 h 491981"/>
              <a:gd name="connsiteX10" fmla="*/ 205444 w 511146"/>
              <a:gd name="connsiteY10" fmla="*/ 84549 h 491981"/>
              <a:gd name="connsiteX11" fmla="*/ 138775 w 511146"/>
              <a:gd name="connsiteY11" fmla="*/ 39997 h 491981"/>
              <a:gd name="connsiteX12" fmla="*/ 29000 w 511146"/>
              <a:gd name="connsiteY12" fmla="*/ 0 h 491981"/>
              <a:gd name="connsiteX13" fmla="*/ 19 w 511146"/>
              <a:gd name="connsiteY13" fmla="*/ 63114 h 491981"/>
              <a:gd name="connsiteX14" fmla="*/ 33674 w 511146"/>
              <a:gd name="connsiteY14" fmla="*/ 112830 h 491981"/>
              <a:gd name="connsiteX15" fmla="*/ 88230 w 511146"/>
              <a:gd name="connsiteY15" fmla="*/ 188187 h 491981"/>
              <a:gd name="connsiteX16" fmla="*/ 170384 w 511146"/>
              <a:gd name="connsiteY16" fmla="*/ 270504 h 491981"/>
              <a:gd name="connsiteX17" fmla="*/ 198664 w 511146"/>
              <a:gd name="connsiteY17" fmla="*/ 298785 h 491981"/>
              <a:gd name="connsiteX18" fmla="*/ 264652 w 511146"/>
              <a:gd name="connsiteY18" fmla="*/ 383626 h 491981"/>
              <a:gd name="connsiteX19" fmla="*/ 292932 w 511146"/>
              <a:gd name="connsiteY19" fmla="*/ 440187 h 491981"/>
              <a:gd name="connsiteX20" fmla="*/ 363518 w 511146"/>
              <a:gd name="connsiteY20" fmla="*/ 491981 h 491981"/>
              <a:gd name="connsiteX0" fmla="*/ 363518 w 511146"/>
              <a:gd name="connsiteY0" fmla="*/ 491981 h 491981"/>
              <a:gd name="connsiteX1" fmla="*/ 457457 w 511146"/>
              <a:gd name="connsiteY1" fmla="*/ 417383 h 491981"/>
              <a:gd name="connsiteX2" fmla="*/ 434334 w 511146"/>
              <a:gd name="connsiteY2" fmla="*/ 374199 h 491981"/>
              <a:gd name="connsiteX3" fmla="*/ 510431 w 511146"/>
              <a:gd name="connsiteY3" fmla="*/ 332229 h 491981"/>
              <a:gd name="connsiteX4" fmla="*/ 482833 w 511146"/>
              <a:gd name="connsiteY4" fmla="*/ 291940 h 491981"/>
              <a:gd name="connsiteX5" fmla="*/ 434334 w 511146"/>
              <a:gd name="connsiteY5" fmla="*/ 279931 h 491981"/>
              <a:gd name="connsiteX6" fmla="*/ 377774 w 511146"/>
              <a:gd name="connsiteY6" fmla="*/ 261077 h 491981"/>
              <a:gd name="connsiteX7" fmla="*/ 321213 w 511146"/>
              <a:gd name="connsiteY7" fmla="*/ 242224 h 491981"/>
              <a:gd name="connsiteX8" fmla="*/ 311786 w 511146"/>
              <a:gd name="connsiteY8" fmla="*/ 213943 h 491981"/>
              <a:gd name="connsiteX9" fmla="*/ 255266 w 511146"/>
              <a:gd name="connsiteY9" fmla="*/ 123939 h 491981"/>
              <a:gd name="connsiteX10" fmla="*/ 205444 w 511146"/>
              <a:gd name="connsiteY10" fmla="*/ 84549 h 491981"/>
              <a:gd name="connsiteX11" fmla="*/ 138775 w 511146"/>
              <a:gd name="connsiteY11" fmla="*/ 39997 h 491981"/>
              <a:gd name="connsiteX12" fmla="*/ 29000 w 511146"/>
              <a:gd name="connsiteY12" fmla="*/ 0 h 491981"/>
              <a:gd name="connsiteX13" fmla="*/ 19 w 511146"/>
              <a:gd name="connsiteY13" fmla="*/ 63114 h 491981"/>
              <a:gd name="connsiteX14" fmla="*/ 33674 w 511146"/>
              <a:gd name="connsiteY14" fmla="*/ 112830 h 491981"/>
              <a:gd name="connsiteX15" fmla="*/ 88230 w 511146"/>
              <a:gd name="connsiteY15" fmla="*/ 188187 h 491981"/>
              <a:gd name="connsiteX16" fmla="*/ 170384 w 511146"/>
              <a:gd name="connsiteY16" fmla="*/ 270504 h 491981"/>
              <a:gd name="connsiteX17" fmla="*/ 198664 w 511146"/>
              <a:gd name="connsiteY17" fmla="*/ 298785 h 491981"/>
              <a:gd name="connsiteX18" fmla="*/ 264652 w 511146"/>
              <a:gd name="connsiteY18" fmla="*/ 383626 h 491981"/>
              <a:gd name="connsiteX19" fmla="*/ 292932 w 511146"/>
              <a:gd name="connsiteY19" fmla="*/ 440187 h 491981"/>
              <a:gd name="connsiteX20" fmla="*/ 363518 w 511146"/>
              <a:gd name="connsiteY20" fmla="*/ 491981 h 49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1146" h="491981">
                <a:moveTo>
                  <a:pt x="363518" y="491981"/>
                </a:moveTo>
                <a:cubicBezTo>
                  <a:pt x="401377" y="449272"/>
                  <a:pt x="445654" y="437013"/>
                  <a:pt x="457457" y="417383"/>
                </a:cubicBezTo>
                <a:cubicBezTo>
                  <a:pt x="469260" y="397753"/>
                  <a:pt x="425505" y="388391"/>
                  <a:pt x="434334" y="374199"/>
                </a:cubicBezTo>
                <a:cubicBezTo>
                  <a:pt x="443163" y="360007"/>
                  <a:pt x="487787" y="337889"/>
                  <a:pt x="510431" y="332229"/>
                </a:cubicBezTo>
                <a:cubicBezTo>
                  <a:pt x="515144" y="319660"/>
                  <a:pt x="495516" y="300656"/>
                  <a:pt x="482833" y="291940"/>
                </a:cubicBezTo>
                <a:cubicBezTo>
                  <a:pt x="470150" y="283224"/>
                  <a:pt x="451844" y="285075"/>
                  <a:pt x="434334" y="279931"/>
                </a:cubicBezTo>
                <a:cubicBezTo>
                  <a:pt x="416824" y="274787"/>
                  <a:pt x="396627" y="267362"/>
                  <a:pt x="377774" y="261077"/>
                </a:cubicBezTo>
                <a:lnTo>
                  <a:pt x="321213" y="242224"/>
                </a:lnTo>
                <a:cubicBezTo>
                  <a:pt x="318071" y="232797"/>
                  <a:pt x="322777" y="233657"/>
                  <a:pt x="311786" y="213943"/>
                </a:cubicBezTo>
                <a:cubicBezTo>
                  <a:pt x="300795" y="194229"/>
                  <a:pt x="272990" y="145505"/>
                  <a:pt x="255266" y="123939"/>
                </a:cubicBezTo>
                <a:lnTo>
                  <a:pt x="205444" y="84549"/>
                </a:lnTo>
                <a:cubicBezTo>
                  <a:pt x="186591" y="71980"/>
                  <a:pt x="168182" y="54088"/>
                  <a:pt x="138775" y="39997"/>
                </a:cubicBezTo>
                <a:cubicBezTo>
                  <a:pt x="109368" y="25906"/>
                  <a:pt x="69571" y="13524"/>
                  <a:pt x="29000" y="0"/>
                </a:cubicBezTo>
                <a:cubicBezTo>
                  <a:pt x="22715" y="9427"/>
                  <a:pt x="-760" y="44309"/>
                  <a:pt x="19" y="63114"/>
                </a:cubicBezTo>
                <a:cubicBezTo>
                  <a:pt x="798" y="81919"/>
                  <a:pt x="12986" y="99038"/>
                  <a:pt x="33674" y="112830"/>
                </a:cubicBezTo>
                <a:cubicBezTo>
                  <a:pt x="51631" y="166700"/>
                  <a:pt x="65445" y="161908"/>
                  <a:pt x="88230" y="188187"/>
                </a:cubicBezTo>
                <a:cubicBezTo>
                  <a:pt x="111015" y="214466"/>
                  <a:pt x="151978" y="252071"/>
                  <a:pt x="170384" y="270504"/>
                </a:cubicBezTo>
                <a:cubicBezTo>
                  <a:pt x="188790" y="288937"/>
                  <a:pt x="190479" y="288262"/>
                  <a:pt x="198664" y="298785"/>
                </a:cubicBezTo>
                <a:cubicBezTo>
                  <a:pt x="277593" y="400265"/>
                  <a:pt x="200448" y="319420"/>
                  <a:pt x="264652" y="383626"/>
                </a:cubicBezTo>
                <a:cubicBezTo>
                  <a:pt x="271376" y="403797"/>
                  <a:pt x="275735" y="425139"/>
                  <a:pt x="292932" y="440187"/>
                </a:cubicBezTo>
                <a:cubicBezTo>
                  <a:pt x="309985" y="455108"/>
                  <a:pt x="347496" y="475959"/>
                  <a:pt x="363518" y="491981"/>
                </a:cubicBezTo>
                <a:close/>
              </a:path>
            </a:pathLst>
          </a:cu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Text Box 9">
            <a:extLst>
              <a:ext uri="{FF2B5EF4-FFF2-40B4-BE49-F238E27FC236}">
                <a16:creationId xmlns:a16="http://schemas.microsoft.com/office/drawing/2014/main" id="{ED789774-295C-B4EA-5267-05B51EA7D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523" y="5872113"/>
            <a:ext cx="9969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003964"/>
                </a:solidFill>
                <a:effectLst/>
              </a:rPr>
              <a:t>El Centro</a:t>
            </a:r>
          </a:p>
          <a:p>
            <a:pPr algn="l"/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 SE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effectLst/>
              <a:sym typeface="Monotype Sorts" pitchFamily="2" charset="2"/>
            </a:endParaRPr>
          </a:p>
        </p:txBody>
      </p:sp>
      <p:sp>
        <p:nvSpPr>
          <p:cNvPr id="81" name="Freeform 29">
            <a:extLst>
              <a:ext uri="{FF2B5EF4-FFF2-40B4-BE49-F238E27FC236}">
                <a16:creationId xmlns:a16="http://schemas.microsoft.com/office/drawing/2014/main" id="{FA6EE93B-6763-3338-2307-4326FA8B0498}"/>
              </a:ext>
            </a:extLst>
          </p:cNvPr>
          <p:cNvSpPr>
            <a:spLocks/>
          </p:cNvSpPr>
          <p:nvPr/>
        </p:nvSpPr>
        <p:spPr bwMode="auto">
          <a:xfrm flipH="1" flipV="1">
            <a:off x="7742694" y="5169593"/>
            <a:ext cx="301372" cy="855343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783 w 10000"/>
              <a:gd name="connsiteY0" fmla="*/ 0 h 10000"/>
              <a:gd name="connsiteX1" fmla="*/ 10000 w 10000"/>
              <a:gd name="connsiteY1" fmla="*/ 21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783" y="0"/>
                </a:moveTo>
                <a:lnTo>
                  <a:pt x="10000" y="21"/>
                </a:lnTo>
                <a:cubicBezTo>
                  <a:pt x="5587" y="4168"/>
                  <a:pt x="7056" y="2954"/>
                  <a:pt x="0" y="10000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82" name="Freeform 29">
            <a:extLst>
              <a:ext uri="{FF2B5EF4-FFF2-40B4-BE49-F238E27FC236}">
                <a16:creationId xmlns:a16="http://schemas.microsoft.com/office/drawing/2014/main" id="{34AA26B0-ABD2-A292-6634-74B7395E0524}"/>
              </a:ext>
            </a:extLst>
          </p:cNvPr>
          <p:cNvSpPr>
            <a:spLocks/>
          </p:cNvSpPr>
          <p:nvPr/>
        </p:nvSpPr>
        <p:spPr bwMode="auto">
          <a:xfrm flipH="1" flipV="1">
            <a:off x="7190982" y="5135683"/>
            <a:ext cx="551414" cy="1009561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783 w 10000"/>
              <a:gd name="connsiteY0" fmla="*/ 0 h 10000"/>
              <a:gd name="connsiteX1" fmla="*/ 10000 w 10000"/>
              <a:gd name="connsiteY1" fmla="*/ 21 h 10000"/>
              <a:gd name="connsiteX2" fmla="*/ 0 w 10000"/>
              <a:gd name="connsiteY2" fmla="*/ 10000 h 10000"/>
              <a:gd name="connsiteX0" fmla="*/ 19019 w 19019"/>
              <a:gd name="connsiteY0" fmla="*/ 0 h 10000"/>
              <a:gd name="connsiteX1" fmla="*/ 10000 w 19019"/>
              <a:gd name="connsiteY1" fmla="*/ 21 h 10000"/>
              <a:gd name="connsiteX2" fmla="*/ 0 w 19019"/>
              <a:gd name="connsiteY2" fmla="*/ 10000 h 10000"/>
              <a:gd name="connsiteX0" fmla="*/ 19019 w 19019"/>
              <a:gd name="connsiteY0" fmla="*/ 75 h 10075"/>
              <a:gd name="connsiteX1" fmla="*/ 10000 w 19019"/>
              <a:gd name="connsiteY1" fmla="*/ 96 h 10075"/>
              <a:gd name="connsiteX2" fmla="*/ 0 w 19019"/>
              <a:gd name="connsiteY2" fmla="*/ 10075 h 10075"/>
              <a:gd name="connsiteX0" fmla="*/ 19019 w 19019"/>
              <a:gd name="connsiteY0" fmla="*/ 61 h 10061"/>
              <a:gd name="connsiteX1" fmla="*/ 10958 w 19019"/>
              <a:gd name="connsiteY1" fmla="*/ 164 h 10061"/>
              <a:gd name="connsiteX2" fmla="*/ 0 w 19019"/>
              <a:gd name="connsiteY2" fmla="*/ 10061 h 10061"/>
              <a:gd name="connsiteX0" fmla="*/ 19019 w 19019"/>
              <a:gd name="connsiteY0" fmla="*/ 61 h 10061"/>
              <a:gd name="connsiteX1" fmla="*/ 10958 w 19019"/>
              <a:gd name="connsiteY1" fmla="*/ 164 h 10061"/>
              <a:gd name="connsiteX2" fmla="*/ 0 w 19019"/>
              <a:gd name="connsiteY2" fmla="*/ 10061 h 10061"/>
              <a:gd name="connsiteX0" fmla="*/ 18780 w 18780"/>
              <a:gd name="connsiteY0" fmla="*/ 102 h 9938"/>
              <a:gd name="connsiteX1" fmla="*/ 10958 w 18780"/>
              <a:gd name="connsiteY1" fmla="*/ 41 h 9938"/>
              <a:gd name="connsiteX2" fmla="*/ 0 w 18780"/>
              <a:gd name="connsiteY2" fmla="*/ 9938 h 9938"/>
              <a:gd name="connsiteX0" fmla="*/ 10000 w 10000"/>
              <a:gd name="connsiteY0" fmla="*/ 63 h 9960"/>
              <a:gd name="connsiteX1" fmla="*/ 5835 w 10000"/>
              <a:gd name="connsiteY1" fmla="*/ 1 h 9960"/>
              <a:gd name="connsiteX2" fmla="*/ 0 w 10000"/>
              <a:gd name="connsiteY2" fmla="*/ 9960 h 9960"/>
              <a:gd name="connsiteX0" fmla="*/ 9108 w 9108"/>
              <a:gd name="connsiteY0" fmla="*/ 63 h 10000"/>
              <a:gd name="connsiteX1" fmla="*/ 5835 w 9108"/>
              <a:gd name="connsiteY1" fmla="*/ 1 h 10000"/>
              <a:gd name="connsiteX2" fmla="*/ 0 w 9108"/>
              <a:gd name="connsiteY2" fmla="*/ 10000 h 10000"/>
              <a:gd name="connsiteX0" fmla="*/ 9580 w 9580"/>
              <a:gd name="connsiteY0" fmla="*/ 1 h 10103"/>
              <a:gd name="connsiteX1" fmla="*/ 6406 w 9580"/>
              <a:gd name="connsiteY1" fmla="*/ 104 h 10103"/>
              <a:gd name="connsiteX2" fmla="*/ 0 w 9580"/>
              <a:gd name="connsiteY2" fmla="*/ 10103 h 10103"/>
              <a:gd name="connsiteX0" fmla="*/ 10000 w 10000"/>
              <a:gd name="connsiteY0" fmla="*/ 1 h 10000"/>
              <a:gd name="connsiteX1" fmla="*/ 6687 w 10000"/>
              <a:gd name="connsiteY1" fmla="*/ 103 h 10000"/>
              <a:gd name="connsiteX2" fmla="*/ 0 w 10000"/>
              <a:gd name="connsiteY2" fmla="*/ 10000 h 10000"/>
              <a:gd name="connsiteX0" fmla="*/ 10000 w 10000"/>
              <a:gd name="connsiteY0" fmla="*/ 389 h 10388"/>
              <a:gd name="connsiteX1" fmla="*/ 7417 w 10000"/>
              <a:gd name="connsiteY1" fmla="*/ 0 h 10388"/>
              <a:gd name="connsiteX2" fmla="*/ 0 w 10000"/>
              <a:gd name="connsiteY2" fmla="*/ 10388 h 10388"/>
              <a:gd name="connsiteX0" fmla="*/ 10438 w 10438"/>
              <a:gd name="connsiteY0" fmla="*/ 143 h 10388"/>
              <a:gd name="connsiteX1" fmla="*/ 7417 w 10438"/>
              <a:gd name="connsiteY1" fmla="*/ 0 h 10388"/>
              <a:gd name="connsiteX2" fmla="*/ 0 w 10438"/>
              <a:gd name="connsiteY2" fmla="*/ 10388 h 10388"/>
              <a:gd name="connsiteX0" fmla="*/ 10219 w 10219"/>
              <a:gd name="connsiteY0" fmla="*/ 22 h 10390"/>
              <a:gd name="connsiteX1" fmla="*/ 7417 w 10219"/>
              <a:gd name="connsiteY1" fmla="*/ 2 h 10390"/>
              <a:gd name="connsiteX2" fmla="*/ 0 w 10219"/>
              <a:gd name="connsiteY2" fmla="*/ 10390 h 10390"/>
              <a:gd name="connsiteX0" fmla="*/ 10219 w 10219"/>
              <a:gd name="connsiteY0" fmla="*/ 6 h 10399"/>
              <a:gd name="connsiteX1" fmla="*/ 7417 w 10219"/>
              <a:gd name="connsiteY1" fmla="*/ 11 h 10399"/>
              <a:gd name="connsiteX2" fmla="*/ 0 w 10219"/>
              <a:gd name="connsiteY2" fmla="*/ 10399 h 10399"/>
              <a:gd name="connsiteX0" fmla="*/ 10219 w 10219"/>
              <a:gd name="connsiteY0" fmla="*/ 0 h 10393"/>
              <a:gd name="connsiteX1" fmla="*/ 7417 w 10219"/>
              <a:gd name="connsiteY1" fmla="*/ 5 h 10393"/>
              <a:gd name="connsiteX2" fmla="*/ 0 w 10219"/>
              <a:gd name="connsiteY2" fmla="*/ 10393 h 10393"/>
              <a:gd name="connsiteX0" fmla="*/ 10219 w 10219"/>
              <a:gd name="connsiteY0" fmla="*/ 0 h 10393"/>
              <a:gd name="connsiteX1" fmla="*/ 7417 w 10219"/>
              <a:gd name="connsiteY1" fmla="*/ 5 h 10393"/>
              <a:gd name="connsiteX2" fmla="*/ 0 w 10219"/>
              <a:gd name="connsiteY2" fmla="*/ 10393 h 10393"/>
              <a:gd name="connsiteX0" fmla="*/ 10350 w 10350"/>
              <a:gd name="connsiteY0" fmla="*/ 0 h 10393"/>
              <a:gd name="connsiteX1" fmla="*/ 7417 w 10350"/>
              <a:gd name="connsiteY1" fmla="*/ 5 h 10393"/>
              <a:gd name="connsiteX2" fmla="*/ 0 w 10350"/>
              <a:gd name="connsiteY2" fmla="*/ 10393 h 10393"/>
              <a:gd name="connsiteX0" fmla="*/ 10350 w 10350"/>
              <a:gd name="connsiteY0" fmla="*/ 0 h 10393"/>
              <a:gd name="connsiteX1" fmla="*/ 7417 w 10350"/>
              <a:gd name="connsiteY1" fmla="*/ 5 h 10393"/>
              <a:gd name="connsiteX2" fmla="*/ 0 w 10350"/>
              <a:gd name="connsiteY2" fmla="*/ 10393 h 10393"/>
              <a:gd name="connsiteX0" fmla="*/ 10350 w 10350"/>
              <a:gd name="connsiteY0" fmla="*/ 0 h 10393"/>
              <a:gd name="connsiteX1" fmla="*/ 7417 w 10350"/>
              <a:gd name="connsiteY1" fmla="*/ 5 h 10393"/>
              <a:gd name="connsiteX2" fmla="*/ 0 w 10350"/>
              <a:gd name="connsiteY2" fmla="*/ 10393 h 10393"/>
              <a:gd name="connsiteX0" fmla="*/ 10350 w 10350"/>
              <a:gd name="connsiteY0" fmla="*/ 0 h 10393"/>
              <a:gd name="connsiteX1" fmla="*/ 7417 w 10350"/>
              <a:gd name="connsiteY1" fmla="*/ 5 h 10393"/>
              <a:gd name="connsiteX2" fmla="*/ 0 w 10350"/>
              <a:gd name="connsiteY2" fmla="*/ 10393 h 10393"/>
              <a:gd name="connsiteX0" fmla="*/ 10350 w 10350"/>
              <a:gd name="connsiteY0" fmla="*/ 0 h 10393"/>
              <a:gd name="connsiteX1" fmla="*/ 7417 w 10350"/>
              <a:gd name="connsiteY1" fmla="*/ 5 h 10393"/>
              <a:gd name="connsiteX2" fmla="*/ 0 w 10350"/>
              <a:gd name="connsiteY2" fmla="*/ 10393 h 10393"/>
              <a:gd name="connsiteX0" fmla="*/ 10350 w 10350"/>
              <a:gd name="connsiteY0" fmla="*/ 0 h 10393"/>
              <a:gd name="connsiteX1" fmla="*/ 7417 w 10350"/>
              <a:gd name="connsiteY1" fmla="*/ 5 h 10393"/>
              <a:gd name="connsiteX2" fmla="*/ 0 w 10350"/>
              <a:gd name="connsiteY2" fmla="*/ 10393 h 10393"/>
              <a:gd name="connsiteX0" fmla="*/ 10000 w 10000"/>
              <a:gd name="connsiteY0" fmla="*/ 0 h 10442"/>
              <a:gd name="connsiteX1" fmla="*/ 7417 w 10000"/>
              <a:gd name="connsiteY1" fmla="*/ 54 h 10442"/>
              <a:gd name="connsiteX2" fmla="*/ 0 w 10000"/>
              <a:gd name="connsiteY2" fmla="*/ 10442 h 10442"/>
              <a:gd name="connsiteX0" fmla="*/ 10131 w 10131"/>
              <a:gd name="connsiteY0" fmla="*/ 0 h 10393"/>
              <a:gd name="connsiteX1" fmla="*/ 7417 w 10131"/>
              <a:gd name="connsiteY1" fmla="*/ 5 h 10393"/>
              <a:gd name="connsiteX2" fmla="*/ 0 w 10131"/>
              <a:gd name="connsiteY2" fmla="*/ 10393 h 10393"/>
              <a:gd name="connsiteX0" fmla="*/ 10131 w 10131"/>
              <a:gd name="connsiteY0" fmla="*/ 0 h 10393"/>
              <a:gd name="connsiteX1" fmla="*/ 7417 w 10131"/>
              <a:gd name="connsiteY1" fmla="*/ 5 h 10393"/>
              <a:gd name="connsiteX2" fmla="*/ 0 w 10131"/>
              <a:gd name="connsiteY2" fmla="*/ 10393 h 1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1" h="10393">
                <a:moveTo>
                  <a:pt x="10131" y="0"/>
                </a:moveTo>
                <a:lnTo>
                  <a:pt x="7417" y="5"/>
                </a:lnTo>
                <a:cubicBezTo>
                  <a:pt x="5351" y="2632"/>
                  <a:pt x="4481" y="3716"/>
                  <a:pt x="0" y="10393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id="{8FC8A547-3C76-BED0-62BA-A3A91120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557" y="6017437"/>
            <a:ext cx="8587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003964"/>
                </a:solidFill>
              </a:rPr>
              <a:t>Dixieland</a:t>
            </a:r>
            <a:endParaRPr lang="en-US" sz="1100" b="1" dirty="0">
              <a:solidFill>
                <a:srgbClr val="003964"/>
              </a:solidFill>
              <a:effectLst/>
            </a:endParaRPr>
          </a:p>
          <a:p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  <a:sym typeface="Monotype Sorts" pitchFamily="2" charset="2"/>
              </a:rPr>
              <a:t>1 SE</a:t>
            </a:r>
          </a:p>
        </p:txBody>
      </p: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25A6CC6F-4613-7720-C4CB-209865E77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05901"/>
              </p:ext>
            </p:extLst>
          </p:nvPr>
        </p:nvGraphicFramePr>
        <p:xfrm>
          <a:off x="528055" y="1379808"/>
          <a:ext cx="7309990" cy="973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9990">
                  <a:extLst>
                    <a:ext uri="{9D8B030D-6E8A-4147-A177-3AD203B41FA5}">
                      <a16:colId xmlns:a16="http://schemas.microsoft.com/office/drawing/2014/main" val="1753321318"/>
                    </a:ext>
                  </a:extLst>
                </a:gridCol>
              </a:tblGrid>
              <a:tr h="4865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7440"/>
                        </a:buClr>
                        <a:buSzPct val="75000"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4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projects financed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164343"/>
                  </a:ext>
                </a:extLst>
              </a:tr>
              <a:tr h="4865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7440"/>
                        </a:buClr>
                        <a:buSzPct val="75000"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4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US$537.9 million 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financing contracted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940646"/>
                  </a:ext>
                </a:extLst>
              </a:tr>
            </a:tbl>
          </a:graphicData>
        </a:graphic>
      </p:graphicFrame>
      <p:sp>
        <p:nvSpPr>
          <p:cNvPr id="85" name="Freeform 29">
            <a:extLst>
              <a:ext uri="{FF2B5EF4-FFF2-40B4-BE49-F238E27FC236}">
                <a16:creationId xmlns:a16="http://schemas.microsoft.com/office/drawing/2014/main" id="{93FCF082-A464-4DB1-A831-BC6005C8D52E}"/>
              </a:ext>
            </a:extLst>
          </p:cNvPr>
          <p:cNvSpPr>
            <a:spLocks/>
          </p:cNvSpPr>
          <p:nvPr/>
        </p:nvSpPr>
        <p:spPr bwMode="auto">
          <a:xfrm rot="4351734" flipH="1" flipV="1">
            <a:off x="6031092" y="3715717"/>
            <a:ext cx="484681" cy="118794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0000 w 10000"/>
              <a:gd name="connsiteY0" fmla="*/ 0 h 9979"/>
              <a:gd name="connsiteX1" fmla="*/ 0 w 10000"/>
              <a:gd name="connsiteY1" fmla="*/ 9979 h 9979"/>
              <a:gd name="connsiteX0" fmla="*/ 15298 w 15298"/>
              <a:gd name="connsiteY0" fmla="*/ 0 h 15459"/>
              <a:gd name="connsiteX1" fmla="*/ 0 w 15298"/>
              <a:gd name="connsiteY1" fmla="*/ 15459 h 15459"/>
              <a:gd name="connsiteX0" fmla="*/ 29393 w 29393"/>
              <a:gd name="connsiteY0" fmla="*/ 1508 h 2577"/>
              <a:gd name="connsiteX1" fmla="*/ 0 w 29393"/>
              <a:gd name="connsiteY1" fmla="*/ 2577 h 2577"/>
              <a:gd name="connsiteX0" fmla="*/ 10000 w 10000"/>
              <a:gd name="connsiteY0" fmla="*/ 9423 h 13571"/>
              <a:gd name="connsiteX1" fmla="*/ 0 w 10000"/>
              <a:gd name="connsiteY1" fmla="*/ 13571 h 13571"/>
              <a:gd name="connsiteX0" fmla="*/ 10000 w 10000"/>
              <a:gd name="connsiteY0" fmla="*/ 336 h 4484"/>
              <a:gd name="connsiteX1" fmla="*/ 0 w 10000"/>
              <a:gd name="connsiteY1" fmla="*/ 4484 h 4484"/>
              <a:gd name="connsiteX0" fmla="*/ 10000 w 10000"/>
              <a:gd name="connsiteY0" fmla="*/ 363 h 9614"/>
              <a:gd name="connsiteX1" fmla="*/ 0 w 10000"/>
              <a:gd name="connsiteY1" fmla="*/ 9614 h 9614"/>
              <a:gd name="connsiteX0" fmla="*/ 10500 w 10500"/>
              <a:gd name="connsiteY0" fmla="*/ 646 h 6972"/>
              <a:gd name="connsiteX1" fmla="*/ 0 w 10500"/>
              <a:gd name="connsiteY1" fmla="*/ 6972 h 6972"/>
              <a:gd name="connsiteX0" fmla="*/ 10000 w 10000"/>
              <a:gd name="connsiteY0" fmla="*/ 0 h 9073"/>
              <a:gd name="connsiteX1" fmla="*/ 0 w 10000"/>
              <a:gd name="connsiteY1" fmla="*/ 9073 h 9073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9261 w 9261"/>
              <a:gd name="connsiteY0" fmla="*/ 38791 h 38841"/>
              <a:gd name="connsiteX1" fmla="*/ 0 w 9261"/>
              <a:gd name="connsiteY1" fmla="*/ 792 h 38841"/>
              <a:gd name="connsiteX0" fmla="*/ 10000 w 10000"/>
              <a:gd name="connsiteY0" fmla="*/ 10018 h 10018"/>
              <a:gd name="connsiteX1" fmla="*/ 0 w 10000"/>
              <a:gd name="connsiteY1" fmla="*/ 235 h 10018"/>
              <a:gd name="connsiteX0" fmla="*/ 11270 w 11270"/>
              <a:gd name="connsiteY0" fmla="*/ 620 h 2276"/>
              <a:gd name="connsiteX1" fmla="*/ 0 w 11270"/>
              <a:gd name="connsiteY1" fmla="*/ 2276 h 2276"/>
              <a:gd name="connsiteX0" fmla="*/ 10000 w 10000"/>
              <a:gd name="connsiteY0" fmla="*/ 154 h 7430"/>
              <a:gd name="connsiteX1" fmla="*/ 0 w 10000"/>
              <a:gd name="connsiteY1" fmla="*/ 7430 h 7430"/>
              <a:gd name="connsiteX0" fmla="*/ 10000 w 10000"/>
              <a:gd name="connsiteY0" fmla="*/ 0 h 9793"/>
              <a:gd name="connsiteX1" fmla="*/ 0 w 10000"/>
              <a:gd name="connsiteY1" fmla="*/ 9793 h 9793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9926 w 9926"/>
              <a:gd name="connsiteY0" fmla="*/ 0 h 10188"/>
              <a:gd name="connsiteX1" fmla="*/ 0 w 9926"/>
              <a:gd name="connsiteY1" fmla="*/ 10188 h 10188"/>
              <a:gd name="connsiteX0" fmla="*/ 10000 w 10000"/>
              <a:gd name="connsiteY0" fmla="*/ 0 h 10000"/>
              <a:gd name="connsiteX1" fmla="*/ 9092 w 10000"/>
              <a:gd name="connsiteY1" fmla="*/ 2105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9092 w 10000"/>
              <a:gd name="connsiteY1" fmla="*/ 2105 h 10000"/>
              <a:gd name="connsiteX2" fmla="*/ 9092 w 10000"/>
              <a:gd name="connsiteY2" fmla="*/ 2105 h 10000"/>
              <a:gd name="connsiteX3" fmla="*/ 0 w 10000"/>
              <a:gd name="connsiteY3" fmla="*/ 10000 h 10000"/>
              <a:gd name="connsiteX0" fmla="*/ 9241 w 9241"/>
              <a:gd name="connsiteY0" fmla="*/ 0 h 22159"/>
              <a:gd name="connsiteX1" fmla="*/ 9092 w 9241"/>
              <a:gd name="connsiteY1" fmla="*/ 14264 h 22159"/>
              <a:gd name="connsiteX2" fmla="*/ 9092 w 9241"/>
              <a:gd name="connsiteY2" fmla="*/ 14264 h 22159"/>
              <a:gd name="connsiteX3" fmla="*/ 0 w 9241"/>
              <a:gd name="connsiteY3" fmla="*/ 22159 h 22159"/>
              <a:gd name="connsiteX0" fmla="*/ 10000 w 10000"/>
              <a:gd name="connsiteY0" fmla="*/ 0 h 10000"/>
              <a:gd name="connsiteX1" fmla="*/ 9839 w 10000"/>
              <a:gd name="connsiteY1" fmla="*/ 6437 h 10000"/>
              <a:gd name="connsiteX2" fmla="*/ 0 w 10000"/>
              <a:gd name="connsiteY2" fmla="*/ 10000 h 10000"/>
              <a:gd name="connsiteX0" fmla="*/ 9839 w 9839"/>
              <a:gd name="connsiteY0" fmla="*/ 0 h 3563"/>
              <a:gd name="connsiteX1" fmla="*/ 0 w 9839"/>
              <a:gd name="connsiteY1" fmla="*/ 3563 h 3563"/>
              <a:gd name="connsiteX0" fmla="*/ 9739 w 9739"/>
              <a:gd name="connsiteY0" fmla="*/ 0 h 10000"/>
              <a:gd name="connsiteX1" fmla="*/ 0 w 9739"/>
              <a:gd name="connsiteY1" fmla="*/ 10000 h 10000"/>
              <a:gd name="connsiteX0" fmla="*/ 9946 w 9946"/>
              <a:gd name="connsiteY0" fmla="*/ 0 h 238"/>
              <a:gd name="connsiteX1" fmla="*/ 0 w 9946"/>
              <a:gd name="connsiteY1" fmla="*/ 238 h 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6" h="238">
                <a:moveTo>
                  <a:pt x="9946" y="0"/>
                </a:moveTo>
                <a:lnTo>
                  <a:pt x="0" y="238"/>
                </a:ln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C4F63D6-843C-C9C8-B630-08078EC6AB75}"/>
              </a:ext>
            </a:extLst>
          </p:cNvPr>
          <p:cNvSpPr/>
          <p:nvPr/>
        </p:nvSpPr>
        <p:spPr>
          <a:xfrm>
            <a:off x="5233025" y="3407942"/>
            <a:ext cx="947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100" b="1" dirty="0">
                <a:solidFill>
                  <a:srgbClr val="003964"/>
                </a:solidFill>
              </a:rPr>
              <a:t>Palm Springs</a:t>
            </a:r>
          </a:p>
          <a:p>
            <a:pPr algn="r"/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ES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7CB51E8-E598-54EF-E7AA-C59172701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1483" y="4771923"/>
            <a:ext cx="15323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003964"/>
                </a:solidFill>
              </a:rPr>
              <a:t>City of Imperial</a:t>
            </a:r>
            <a:endParaRPr lang="es-MX" sz="1100" b="1" dirty="0">
              <a:solidFill>
                <a:srgbClr val="003964"/>
              </a:solidFill>
              <a:effectLst/>
            </a:endParaRPr>
          </a:p>
          <a:p>
            <a:pPr algn="l"/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 SB</a:t>
            </a:r>
          </a:p>
        </p:txBody>
      </p:sp>
      <p:sp>
        <p:nvSpPr>
          <p:cNvPr id="9" name="Freeform 29">
            <a:extLst>
              <a:ext uri="{FF2B5EF4-FFF2-40B4-BE49-F238E27FC236}">
                <a16:creationId xmlns:a16="http://schemas.microsoft.com/office/drawing/2014/main" id="{68E3FC95-4C4D-0F3B-327C-D3A6D1461C32}"/>
              </a:ext>
            </a:extLst>
          </p:cNvPr>
          <p:cNvSpPr>
            <a:spLocks/>
          </p:cNvSpPr>
          <p:nvPr/>
        </p:nvSpPr>
        <p:spPr bwMode="auto">
          <a:xfrm>
            <a:off x="8107699" y="4902535"/>
            <a:ext cx="840094" cy="201507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8133 w 18133"/>
              <a:gd name="connsiteY0" fmla="*/ 0 h 10000"/>
              <a:gd name="connsiteX1" fmla="*/ 10000 w 18133"/>
              <a:gd name="connsiteY1" fmla="*/ 21 h 10000"/>
              <a:gd name="connsiteX2" fmla="*/ 0 w 18133"/>
              <a:gd name="connsiteY2" fmla="*/ 10000 h 10000"/>
              <a:gd name="connsiteX0" fmla="*/ 21234 w 21234"/>
              <a:gd name="connsiteY0" fmla="*/ 471 h 10471"/>
              <a:gd name="connsiteX1" fmla="*/ 897 w 21234"/>
              <a:gd name="connsiteY1" fmla="*/ 0 h 10471"/>
              <a:gd name="connsiteX2" fmla="*/ 3101 w 21234"/>
              <a:gd name="connsiteY2" fmla="*/ 10471 h 10471"/>
              <a:gd name="connsiteX0" fmla="*/ 20826 w 20826"/>
              <a:gd name="connsiteY0" fmla="*/ 1134 h 11134"/>
              <a:gd name="connsiteX1" fmla="*/ 489 w 20826"/>
              <a:gd name="connsiteY1" fmla="*/ 663 h 11134"/>
              <a:gd name="connsiteX2" fmla="*/ 2693 w 20826"/>
              <a:gd name="connsiteY2" fmla="*/ 11134 h 11134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1394 w 21394"/>
              <a:gd name="connsiteY0" fmla="*/ 1135 h 11135"/>
              <a:gd name="connsiteX1" fmla="*/ 1057 w 21394"/>
              <a:gd name="connsiteY1" fmla="*/ 664 h 11135"/>
              <a:gd name="connsiteX2" fmla="*/ 3261 w 21394"/>
              <a:gd name="connsiteY2" fmla="*/ 11135 h 11135"/>
              <a:gd name="connsiteX0" fmla="*/ 21394 w 21394"/>
              <a:gd name="connsiteY0" fmla="*/ 1135 h 11135"/>
              <a:gd name="connsiteX1" fmla="*/ 1057 w 21394"/>
              <a:gd name="connsiteY1" fmla="*/ 664 h 11135"/>
              <a:gd name="connsiteX2" fmla="*/ 3261 w 21394"/>
              <a:gd name="connsiteY2" fmla="*/ 11135 h 11135"/>
              <a:gd name="connsiteX0" fmla="*/ 20337 w 20337"/>
              <a:gd name="connsiteY0" fmla="*/ 1135 h 11135"/>
              <a:gd name="connsiteX1" fmla="*/ 0 w 20337"/>
              <a:gd name="connsiteY1" fmla="*/ 664 h 11135"/>
              <a:gd name="connsiteX2" fmla="*/ 2204 w 20337"/>
              <a:gd name="connsiteY2" fmla="*/ 11135 h 11135"/>
              <a:gd name="connsiteX0" fmla="*/ 20337 w 20337"/>
              <a:gd name="connsiteY0" fmla="*/ 471 h 10471"/>
              <a:gd name="connsiteX1" fmla="*/ 0 w 20337"/>
              <a:gd name="connsiteY1" fmla="*/ 0 h 10471"/>
              <a:gd name="connsiteX2" fmla="*/ 2204 w 20337"/>
              <a:gd name="connsiteY2" fmla="*/ 10471 h 10471"/>
              <a:gd name="connsiteX0" fmla="*/ 4154 w 4154"/>
              <a:gd name="connsiteY0" fmla="*/ 0 h 10738"/>
              <a:gd name="connsiteX1" fmla="*/ 0 w 4154"/>
              <a:gd name="connsiteY1" fmla="*/ 267 h 10738"/>
              <a:gd name="connsiteX2" fmla="*/ 2204 w 4154"/>
              <a:gd name="connsiteY2" fmla="*/ 10738 h 10738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3832 w 13832"/>
              <a:gd name="connsiteY0" fmla="*/ 0 h 10000"/>
              <a:gd name="connsiteX1" fmla="*/ 0 w 13832"/>
              <a:gd name="connsiteY1" fmla="*/ 478 h 10000"/>
              <a:gd name="connsiteX2" fmla="*/ 9138 w 13832"/>
              <a:gd name="connsiteY2" fmla="*/ 10000 h 10000"/>
              <a:gd name="connsiteX0" fmla="*/ 12555 w 12555"/>
              <a:gd name="connsiteY0" fmla="*/ 0 h 10000"/>
              <a:gd name="connsiteX1" fmla="*/ 0 w 12555"/>
              <a:gd name="connsiteY1" fmla="*/ 134 h 10000"/>
              <a:gd name="connsiteX2" fmla="*/ 7861 w 12555"/>
              <a:gd name="connsiteY2" fmla="*/ 10000 h 10000"/>
              <a:gd name="connsiteX0" fmla="*/ 11916 w 11916"/>
              <a:gd name="connsiteY0" fmla="*/ 95 h 9866"/>
              <a:gd name="connsiteX1" fmla="*/ 0 w 11916"/>
              <a:gd name="connsiteY1" fmla="*/ 0 h 9866"/>
              <a:gd name="connsiteX2" fmla="*/ 7861 w 11916"/>
              <a:gd name="connsiteY2" fmla="*/ 9866 h 9866"/>
              <a:gd name="connsiteX0" fmla="*/ 7856 w 7856"/>
              <a:gd name="connsiteY0" fmla="*/ 0 h 10136"/>
              <a:gd name="connsiteX1" fmla="*/ 0 w 7856"/>
              <a:gd name="connsiteY1" fmla="*/ 136 h 10136"/>
              <a:gd name="connsiteX2" fmla="*/ 6597 w 7856"/>
              <a:gd name="connsiteY2" fmla="*/ 10136 h 10136"/>
              <a:gd name="connsiteX0" fmla="*/ 10000 w 10000"/>
              <a:gd name="connsiteY0" fmla="*/ 0 h 10766"/>
              <a:gd name="connsiteX1" fmla="*/ 0 w 10000"/>
              <a:gd name="connsiteY1" fmla="*/ 134 h 10766"/>
              <a:gd name="connsiteX2" fmla="*/ 4748 w 10000"/>
              <a:gd name="connsiteY2" fmla="*/ 10766 h 10766"/>
              <a:gd name="connsiteX0" fmla="*/ 10000 w 10000"/>
              <a:gd name="connsiteY0" fmla="*/ 0 h 10766"/>
              <a:gd name="connsiteX1" fmla="*/ 0 w 10000"/>
              <a:gd name="connsiteY1" fmla="*/ 134 h 10766"/>
              <a:gd name="connsiteX2" fmla="*/ 4748 w 10000"/>
              <a:gd name="connsiteY2" fmla="*/ 10766 h 10766"/>
              <a:gd name="connsiteX0" fmla="*/ 10456 w 10456"/>
              <a:gd name="connsiteY0" fmla="*/ 19 h 10632"/>
              <a:gd name="connsiteX1" fmla="*/ 0 w 10456"/>
              <a:gd name="connsiteY1" fmla="*/ 0 h 10632"/>
              <a:gd name="connsiteX2" fmla="*/ 4748 w 10456"/>
              <a:gd name="connsiteY2" fmla="*/ 10632 h 10632"/>
              <a:gd name="connsiteX0" fmla="*/ 11824 w 11824"/>
              <a:gd name="connsiteY0" fmla="*/ 0 h 10690"/>
              <a:gd name="connsiteX1" fmla="*/ 0 w 11824"/>
              <a:gd name="connsiteY1" fmla="*/ 58 h 10690"/>
              <a:gd name="connsiteX2" fmla="*/ 4748 w 11824"/>
              <a:gd name="connsiteY2" fmla="*/ 10690 h 10690"/>
              <a:gd name="connsiteX0" fmla="*/ 8058 w 8058"/>
              <a:gd name="connsiteY0" fmla="*/ 172 h 10632"/>
              <a:gd name="connsiteX1" fmla="*/ 0 w 8058"/>
              <a:gd name="connsiteY1" fmla="*/ 0 h 10632"/>
              <a:gd name="connsiteX2" fmla="*/ 4748 w 8058"/>
              <a:gd name="connsiteY2" fmla="*/ 10632 h 10632"/>
              <a:gd name="connsiteX0" fmla="*/ 0 w 45967"/>
              <a:gd name="connsiteY0" fmla="*/ 0 h 14448"/>
              <a:gd name="connsiteX1" fmla="*/ 40075 w 45967"/>
              <a:gd name="connsiteY1" fmla="*/ 4448 h 14448"/>
              <a:gd name="connsiteX2" fmla="*/ 45967 w 45967"/>
              <a:gd name="connsiteY2" fmla="*/ 14448 h 14448"/>
              <a:gd name="connsiteX0" fmla="*/ 10001 w 10001"/>
              <a:gd name="connsiteY0" fmla="*/ 0 h 10054"/>
              <a:gd name="connsiteX1" fmla="*/ 0 w 10001"/>
              <a:gd name="connsiteY1" fmla="*/ 54 h 10054"/>
              <a:gd name="connsiteX2" fmla="*/ 5892 w 10001"/>
              <a:gd name="connsiteY2" fmla="*/ 10054 h 10054"/>
              <a:gd name="connsiteX0" fmla="*/ 9333 w 9333"/>
              <a:gd name="connsiteY0" fmla="*/ 18 h 10000"/>
              <a:gd name="connsiteX1" fmla="*/ 0 w 9333"/>
              <a:gd name="connsiteY1" fmla="*/ 0 h 10000"/>
              <a:gd name="connsiteX2" fmla="*/ 5892 w 9333"/>
              <a:gd name="connsiteY2" fmla="*/ 10000 h 10000"/>
              <a:gd name="connsiteX0" fmla="*/ 7854 w 7854"/>
              <a:gd name="connsiteY0" fmla="*/ 18 h 10000"/>
              <a:gd name="connsiteX1" fmla="*/ 0 w 7854"/>
              <a:gd name="connsiteY1" fmla="*/ 0 h 10000"/>
              <a:gd name="connsiteX2" fmla="*/ 6313 w 7854"/>
              <a:gd name="connsiteY2" fmla="*/ 10000 h 10000"/>
              <a:gd name="connsiteX0" fmla="*/ 16376 w 16376"/>
              <a:gd name="connsiteY0" fmla="*/ 0 h 10054"/>
              <a:gd name="connsiteX1" fmla="*/ 0 w 16376"/>
              <a:gd name="connsiteY1" fmla="*/ 54 h 10054"/>
              <a:gd name="connsiteX2" fmla="*/ 8038 w 16376"/>
              <a:gd name="connsiteY2" fmla="*/ 10054 h 10054"/>
              <a:gd name="connsiteX0" fmla="*/ 16376 w 16376"/>
              <a:gd name="connsiteY0" fmla="*/ 0 h 10054"/>
              <a:gd name="connsiteX1" fmla="*/ 0 w 16376"/>
              <a:gd name="connsiteY1" fmla="*/ 54 h 10054"/>
              <a:gd name="connsiteX2" fmla="*/ 8038 w 16376"/>
              <a:gd name="connsiteY2" fmla="*/ 10054 h 10054"/>
              <a:gd name="connsiteX0" fmla="*/ 15127 w 15127"/>
              <a:gd name="connsiteY0" fmla="*/ 113 h 10000"/>
              <a:gd name="connsiteX1" fmla="*/ 0 w 15127"/>
              <a:gd name="connsiteY1" fmla="*/ 0 h 10000"/>
              <a:gd name="connsiteX2" fmla="*/ 8038 w 15127"/>
              <a:gd name="connsiteY2" fmla="*/ 10000 h 10000"/>
              <a:gd name="connsiteX0" fmla="*/ 0 w 41634"/>
              <a:gd name="connsiteY0" fmla="*/ 0 h 18323"/>
              <a:gd name="connsiteX1" fmla="*/ 33596 w 41634"/>
              <a:gd name="connsiteY1" fmla="*/ 8323 h 18323"/>
              <a:gd name="connsiteX2" fmla="*/ 41634 w 41634"/>
              <a:gd name="connsiteY2" fmla="*/ 18323 h 18323"/>
              <a:gd name="connsiteX0" fmla="*/ 10130 w 10130"/>
              <a:gd name="connsiteY0" fmla="*/ 0 h 10138"/>
              <a:gd name="connsiteX1" fmla="*/ 0 w 10130"/>
              <a:gd name="connsiteY1" fmla="*/ 138 h 10138"/>
              <a:gd name="connsiteX2" fmla="*/ 8038 w 10130"/>
              <a:gd name="connsiteY2" fmla="*/ 10138 h 10138"/>
              <a:gd name="connsiteX0" fmla="*/ 10755 w 10755"/>
              <a:gd name="connsiteY0" fmla="*/ 0 h 10138"/>
              <a:gd name="connsiteX1" fmla="*/ 0 w 10755"/>
              <a:gd name="connsiteY1" fmla="*/ 138 h 10138"/>
              <a:gd name="connsiteX2" fmla="*/ 8038 w 10755"/>
              <a:gd name="connsiteY2" fmla="*/ 10138 h 10138"/>
              <a:gd name="connsiteX0" fmla="*/ 14503 w 14503"/>
              <a:gd name="connsiteY0" fmla="*/ 1950 h 10000"/>
              <a:gd name="connsiteX1" fmla="*/ 0 w 14503"/>
              <a:gd name="connsiteY1" fmla="*/ 0 h 10000"/>
              <a:gd name="connsiteX2" fmla="*/ 8038 w 14503"/>
              <a:gd name="connsiteY2" fmla="*/ 10000 h 10000"/>
              <a:gd name="connsiteX0" fmla="*/ 13254 w 13254"/>
              <a:gd name="connsiteY0" fmla="*/ 113 h 10000"/>
              <a:gd name="connsiteX1" fmla="*/ 0 w 13254"/>
              <a:gd name="connsiteY1" fmla="*/ 0 h 10000"/>
              <a:gd name="connsiteX2" fmla="*/ 8038 w 13254"/>
              <a:gd name="connsiteY2" fmla="*/ 10000 h 10000"/>
              <a:gd name="connsiteX0" fmla="*/ 12629 w 12629"/>
              <a:gd name="connsiteY0" fmla="*/ 29 h 10000"/>
              <a:gd name="connsiteX1" fmla="*/ 0 w 12629"/>
              <a:gd name="connsiteY1" fmla="*/ 0 h 10000"/>
              <a:gd name="connsiteX2" fmla="*/ 8038 w 12629"/>
              <a:gd name="connsiteY2" fmla="*/ 10000 h 10000"/>
              <a:gd name="connsiteX0" fmla="*/ 9506 w 9506"/>
              <a:gd name="connsiteY0" fmla="*/ 29 h 10000"/>
              <a:gd name="connsiteX1" fmla="*/ 0 w 9506"/>
              <a:gd name="connsiteY1" fmla="*/ 0 h 10000"/>
              <a:gd name="connsiteX2" fmla="*/ 8038 w 9506"/>
              <a:gd name="connsiteY2" fmla="*/ 10000 h 10000"/>
              <a:gd name="connsiteX0" fmla="*/ 5837 w 5837"/>
              <a:gd name="connsiteY0" fmla="*/ 0 h 9971"/>
              <a:gd name="connsiteX1" fmla="*/ 0 w 5837"/>
              <a:gd name="connsiteY1" fmla="*/ 55 h 9971"/>
              <a:gd name="connsiteX2" fmla="*/ 4293 w 5837"/>
              <a:gd name="connsiteY2" fmla="*/ 9971 h 9971"/>
              <a:gd name="connsiteX0" fmla="*/ 10000 w 10000"/>
              <a:gd name="connsiteY0" fmla="*/ 0 h 10000"/>
              <a:gd name="connsiteX1" fmla="*/ 0 w 10000"/>
              <a:gd name="connsiteY1" fmla="*/ 55 h 10000"/>
              <a:gd name="connsiteX2" fmla="*/ 7355 w 10000"/>
              <a:gd name="connsiteY2" fmla="*/ 10000 h 10000"/>
              <a:gd name="connsiteX0" fmla="*/ 10000 w 10000"/>
              <a:gd name="connsiteY0" fmla="*/ 0 h 8241"/>
              <a:gd name="connsiteX1" fmla="*/ 0 w 10000"/>
              <a:gd name="connsiteY1" fmla="*/ 55 h 8241"/>
              <a:gd name="connsiteX2" fmla="*/ 5410 w 10000"/>
              <a:gd name="connsiteY2" fmla="*/ 8241 h 8241"/>
              <a:gd name="connsiteX0" fmla="*/ 11955 w 11955"/>
              <a:gd name="connsiteY0" fmla="*/ 0 h 12439"/>
              <a:gd name="connsiteX1" fmla="*/ 1955 w 11955"/>
              <a:gd name="connsiteY1" fmla="*/ 67 h 12439"/>
              <a:gd name="connsiteX2" fmla="*/ 3475 w 11955"/>
              <a:gd name="connsiteY2" fmla="*/ 12439 h 12439"/>
              <a:gd name="connsiteX0" fmla="*/ 10000 w 10000"/>
              <a:gd name="connsiteY0" fmla="*/ 0 h 12439"/>
              <a:gd name="connsiteX1" fmla="*/ 0 w 10000"/>
              <a:gd name="connsiteY1" fmla="*/ 67 h 12439"/>
              <a:gd name="connsiteX2" fmla="*/ 1520 w 10000"/>
              <a:gd name="connsiteY2" fmla="*/ 12439 h 12439"/>
              <a:gd name="connsiteX0" fmla="*/ 8630 w 8630"/>
              <a:gd name="connsiteY0" fmla="*/ 0 h 12439"/>
              <a:gd name="connsiteX1" fmla="*/ 575 w 8630"/>
              <a:gd name="connsiteY1" fmla="*/ 67 h 12439"/>
              <a:gd name="connsiteX2" fmla="*/ 150 w 8630"/>
              <a:gd name="connsiteY2" fmla="*/ 12439 h 12439"/>
              <a:gd name="connsiteX0" fmla="*/ 10265 w 10265"/>
              <a:gd name="connsiteY0" fmla="*/ 0 h 10000"/>
              <a:gd name="connsiteX1" fmla="*/ 931 w 10265"/>
              <a:gd name="connsiteY1" fmla="*/ 54 h 10000"/>
              <a:gd name="connsiteX2" fmla="*/ 439 w 10265"/>
              <a:gd name="connsiteY2" fmla="*/ 10000 h 10000"/>
              <a:gd name="connsiteX0" fmla="*/ 10452 w 10452"/>
              <a:gd name="connsiteY0" fmla="*/ 0 h 10000"/>
              <a:gd name="connsiteX1" fmla="*/ 1118 w 10452"/>
              <a:gd name="connsiteY1" fmla="*/ 54 h 10000"/>
              <a:gd name="connsiteX2" fmla="*/ 626 w 10452"/>
              <a:gd name="connsiteY2" fmla="*/ 10000 h 10000"/>
              <a:gd name="connsiteX0" fmla="*/ 10266 w 10266"/>
              <a:gd name="connsiteY0" fmla="*/ 0 h 10000"/>
              <a:gd name="connsiteX1" fmla="*/ 932 w 10266"/>
              <a:gd name="connsiteY1" fmla="*/ 54 h 10000"/>
              <a:gd name="connsiteX2" fmla="*/ 440 w 10266"/>
              <a:gd name="connsiteY2" fmla="*/ 10000 h 10000"/>
              <a:gd name="connsiteX0" fmla="*/ 9826 w 9826"/>
              <a:gd name="connsiteY0" fmla="*/ 0 h 10000"/>
              <a:gd name="connsiteX1" fmla="*/ 492 w 9826"/>
              <a:gd name="connsiteY1" fmla="*/ 54 h 10000"/>
              <a:gd name="connsiteX2" fmla="*/ 0 w 9826"/>
              <a:gd name="connsiteY2" fmla="*/ 10000 h 10000"/>
              <a:gd name="connsiteX0" fmla="*/ 9922 w 9922"/>
              <a:gd name="connsiteY0" fmla="*/ 0 h 10190"/>
              <a:gd name="connsiteX1" fmla="*/ 423 w 9922"/>
              <a:gd name="connsiteY1" fmla="*/ 54 h 10190"/>
              <a:gd name="connsiteX2" fmla="*/ 0 w 9922"/>
              <a:gd name="connsiteY2" fmla="*/ 10190 h 10190"/>
              <a:gd name="connsiteX0" fmla="*/ 10000 w 10000"/>
              <a:gd name="connsiteY0" fmla="*/ 0 h 10000"/>
              <a:gd name="connsiteX1" fmla="*/ 426 w 10000"/>
              <a:gd name="connsiteY1" fmla="*/ 53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426 w 10000"/>
              <a:gd name="connsiteY1" fmla="*/ 53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426" y="53"/>
                </a:lnTo>
                <a:cubicBezTo>
                  <a:pt x="304" y="3481"/>
                  <a:pt x="121" y="6789"/>
                  <a:pt x="0" y="10000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10" name="Freeform 29">
            <a:extLst>
              <a:ext uri="{FF2B5EF4-FFF2-40B4-BE49-F238E27FC236}">
                <a16:creationId xmlns:a16="http://schemas.microsoft.com/office/drawing/2014/main" id="{C72903E1-A216-CA53-6A97-965C6963CA9A}"/>
              </a:ext>
            </a:extLst>
          </p:cNvPr>
          <p:cNvSpPr>
            <a:spLocks/>
          </p:cNvSpPr>
          <p:nvPr/>
        </p:nvSpPr>
        <p:spPr bwMode="auto">
          <a:xfrm rot="21016859">
            <a:off x="7512402" y="4245623"/>
            <a:ext cx="1712559" cy="424619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8133 w 18133"/>
              <a:gd name="connsiteY0" fmla="*/ 0 h 10000"/>
              <a:gd name="connsiteX1" fmla="*/ 10000 w 18133"/>
              <a:gd name="connsiteY1" fmla="*/ 21 h 10000"/>
              <a:gd name="connsiteX2" fmla="*/ 0 w 18133"/>
              <a:gd name="connsiteY2" fmla="*/ 10000 h 10000"/>
              <a:gd name="connsiteX0" fmla="*/ 21234 w 21234"/>
              <a:gd name="connsiteY0" fmla="*/ 471 h 10471"/>
              <a:gd name="connsiteX1" fmla="*/ 897 w 21234"/>
              <a:gd name="connsiteY1" fmla="*/ 0 h 10471"/>
              <a:gd name="connsiteX2" fmla="*/ 3101 w 21234"/>
              <a:gd name="connsiteY2" fmla="*/ 10471 h 10471"/>
              <a:gd name="connsiteX0" fmla="*/ 20826 w 20826"/>
              <a:gd name="connsiteY0" fmla="*/ 1134 h 11134"/>
              <a:gd name="connsiteX1" fmla="*/ 489 w 20826"/>
              <a:gd name="connsiteY1" fmla="*/ 663 h 11134"/>
              <a:gd name="connsiteX2" fmla="*/ 2693 w 20826"/>
              <a:gd name="connsiteY2" fmla="*/ 11134 h 11134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1394 w 21394"/>
              <a:gd name="connsiteY0" fmla="*/ 1135 h 11135"/>
              <a:gd name="connsiteX1" fmla="*/ 1057 w 21394"/>
              <a:gd name="connsiteY1" fmla="*/ 664 h 11135"/>
              <a:gd name="connsiteX2" fmla="*/ 3261 w 21394"/>
              <a:gd name="connsiteY2" fmla="*/ 11135 h 11135"/>
              <a:gd name="connsiteX0" fmla="*/ 21394 w 21394"/>
              <a:gd name="connsiteY0" fmla="*/ 1135 h 11135"/>
              <a:gd name="connsiteX1" fmla="*/ 1057 w 21394"/>
              <a:gd name="connsiteY1" fmla="*/ 664 h 11135"/>
              <a:gd name="connsiteX2" fmla="*/ 3261 w 21394"/>
              <a:gd name="connsiteY2" fmla="*/ 11135 h 11135"/>
              <a:gd name="connsiteX0" fmla="*/ 20337 w 20337"/>
              <a:gd name="connsiteY0" fmla="*/ 1135 h 11135"/>
              <a:gd name="connsiteX1" fmla="*/ 0 w 20337"/>
              <a:gd name="connsiteY1" fmla="*/ 664 h 11135"/>
              <a:gd name="connsiteX2" fmla="*/ 2204 w 20337"/>
              <a:gd name="connsiteY2" fmla="*/ 11135 h 11135"/>
              <a:gd name="connsiteX0" fmla="*/ 20337 w 20337"/>
              <a:gd name="connsiteY0" fmla="*/ 471 h 10471"/>
              <a:gd name="connsiteX1" fmla="*/ 0 w 20337"/>
              <a:gd name="connsiteY1" fmla="*/ 0 h 10471"/>
              <a:gd name="connsiteX2" fmla="*/ 2204 w 20337"/>
              <a:gd name="connsiteY2" fmla="*/ 10471 h 10471"/>
              <a:gd name="connsiteX0" fmla="*/ 4154 w 4154"/>
              <a:gd name="connsiteY0" fmla="*/ 0 h 10738"/>
              <a:gd name="connsiteX1" fmla="*/ 0 w 4154"/>
              <a:gd name="connsiteY1" fmla="*/ 267 h 10738"/>
              <a:gd name="connsiteX2" fmla="*/ 2204 w 4154"/>
              <a:gd name="connsiteY2" fmla="*/ 10738 h 10738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3832 w 13832"/>
              <a:gd name="connsiteY0" fmla="*/ 0 h 10000"/>
              <a:gd name="connsiteX1" fmla="*/ 0 w 13832"/>
              <a:gd name="connsiteY1" fmla="*/ 478 h 10000"/>
              <a:gd name="connsiteX2" fmla="*/ 9138 w 13832"/>
              <a:gd name="connsiteY2" fmla="*/ 10000 h 10000"/>
              <a:gd name="connsiteX0" fmla="*/ 12555 w 12555"/>
              <a:gd name="connsiteY0" fmla="*/ 0 h 10000"/>
              <a:gd name="connsiteX1" fmla="*/ 0 w 12555"/>
              <a:gd name="connsiteY1" fmla="*/ 134 h 10000"/>
              <a:gd name="connsiteX2" fmla="*/ 7861 w 12555"/>
              <a:gd name="connsiteY2" fmla="*/ 10000 h 10000"/>
              <a:gd name="connsiteX0" fmla="*/ 11916 w 11916"/>
              <a:gd name="connsiteY0" fmla="*/ 95 h 9866"/>
              <a:gd name="connsiteX1" fmla="*/ 0 w 11916"/>
              <a:gd name="connsiteY1" fmla="*/ 0 h 9866"/>
              <a:gd name="connsiteX2" fmla="*/ 7861 w 11916"/>
              <a:gd name="connsiteY2" fmla="*/ 9866 h 9866"/>
              <a:gd name="connsiteX0" fmla="*/ 7856 w 7856"/>
              <a:gd name="connsiteY0" fmla="*/ 0 h 10136"/>
              <a:gd name="connsiteX1" fmla="*/ 0 w 7856"/>
              <a:gd name="connsiteY1" fmla="*/ 136 h 10136"/>
              <a:gd name="connsiteX2" fmla="*/ 6597 w 7856"/>
              <a:gd name="connsiteY2" fmla="*/ 10136 h 10136"/>
              <a:gd name="connsiteX0" fmla="*/ 10000 w 10000"/>
              <a:gd name="connsiteY0" fmla="*/ 0 h 10766"/>
              <a:gd name="connsiteX1" fmla="*/ 0 w 10000"/>
              <a:gd name="connsiteY1" fmla="*/ 134 h 10766"/>
              <a:gd name="connsiteX2" fmla="*/ 4748 w 10000"/>
              <a:gd name="connsiteY2" fmla="*/ 10766 h 10766"/>
              <a:gd name="connsiteX0" fmla="*/ 10000 w 10000"/>
              <a:gd name="connsiteY0" fmla="*/ 0 h 10766"/>
              <a:gd name="connsiteX1" fmla="*/ 0 w 10000"/>
              <a:gd name="connsiteY1" fmla="*/ 134 h 10766"/>
              <a:gd name="connsiteX2" fmla="*/ 4748 w 10000"/>
              <a:gd name="connsiteY2" fmla="*/ 10766 h 10766"/>
              <a:gd name="connsiteX0" fmla="*/ 10456 w 10456"/>
              <a:gd name="connsiteY0" fmla="*/ 19 h 10632"/>
              <a:gd name="connsiteX1" fmla="*/ 0 w 10456"/>
              <a:gd name="connsiteY1" fmla="*/ 0 h 10632"/>
              <a:gd name="connsiteX2" fmla="*/ 4748 w 10456"/>
              <a:gd name="connsiteY2" fmla="*/ 10632 h 10632"/>
              <a:gd name="connsiteX0" fmla="*/ 11824 w 11824"/>
              <a:gd name="connsiteY0" fmla="*/ 0 h 10690"/>
              <a:gd name="connsiteX1" fmla="*/ 0 w 11824"/>
              <a:gd name="connsiteY1" fmla="*/ 58 h 10690"/>
              <a:gd name="connsiteX2" fmla="*/ 4748 w 11824"/>
              <a:gd name="connsiteY2" fmla="*/ 10690 h 10690"/>
              <a:gd name="connsiteX0" fmla="*/ 8058 w 8058"/>
              <a:gd name="connsiteY0" fmla="*/ 172 h 10632"/>
              <a:gd name="connsiteX1" fmla="*/ 0 w 8058"/>
              <a:gd name="connsiteY1" fmla="*/ 0 h 10632"/>
              <a:gd name="connsiteX2" fmla="*/ 4748 w 8058"/>
              <a:gd name="connsiteY2" fmla="*/ 10632 h 10632"/>
              <a:gd name="connsiteX0" fmla="*/ 0 w 45967"/>
              <a:gd name="connsiteY0" fmla="*/ 0 h 14448"/>
              <a:gd name="connsiteX1" fmla="*/ 40075 w 45967"/>
              <a:gd name="connsiteY1" fmla="*/ 4448 h 14448"/>
              <a:gd name="connsiteX2" fmla="*/ 45967 w 45967"/>
              <a:gd name="connsiteY2" fmla="*/ 14448 h 14448"/>
              <a:gd name="connsiteX0" fmla="*/ 10001 w 10001"/>
              <a:gd name="connsiteY0" fmla="*/ 0 h 10054"/>
              <a:gd name="connsiteX1" fmla="*/ 0 w 10001"/>
              <a:gd name="connsiteY1" fmla="*/ 54 h 10054"/>
              <a:gd name="connsiteX2" fmla="*/ 5892 w 10001"/>
              <a:gd name="connsiteY2" fmla="*/ 10054 h 10054"/>
              <a:gd name="connsiteX0" fmla="*/ 9333 w 9333"/>
              <a:gd name="connsiteY0" fmla="*/ 18 h 10000"/>
              <a:gd name="connsiteX1" fmla="*/ 0 w 9333"/>
              <a:gd name="connsiteY1" fmla="*/ 0 h 10000"/>
              <a:gd name="connsiteX2" fmla="*/ 5892 w 9333"/>
              <a:gd name="connsiteY2" fmla="*/ 10000 h 10000"/>
              <a:gd name="connsiteX0" fmla="*/ 7854 w 7854"/>
              <a:gd name="connsiteY0" fmla="*/ 18 h 10000"/>
              <a:gd name="connsiteX1" fmla="*/ 0 w 7854"/>
              <a:gd name="connsiteY1" fmla="*/ 0 h 10000"/>
              <a:gd name="connsiteX2" fmla="*/ 6313 w 7854"/>
              <a:gd name="connsiteY2" fmla="*/ 10000 h 10000"/>
              <a:gd name="connsiteX0" fmla="*/ 16376 w 16376"/>
              <a:gd name="connsiteY0" fmla="*/ 0 h 10054"/>
              <a:gd name="connsiteX1" fmla="*/ 0 w 16376"/>
              <a:gd name="connsiteY1" fmla="*/ 54 h 10054"/>
              <a:gd name="connsiteX2" fmla="*/ 8038 w 16376"/>
              <a:gd name="connsiteY2" fmla="*/ 10054 h 10054"/>
              <a:gd name="connsiteX0" fmla="*/ 16376 w 16376"/>
              <a:gd name="connsiteY0" fmla="*/ 0 h 10054"/>
              <a:gd name="connsiteX1" fmla="*/ 0 w 16376"/>
              <a:gd name="connsiteY1" fmla="*/ 54 h 10054"/>
              <a:gd name="connsiteX2" fmla="*/ 8038 w 16376"/>
              <a:gd name="connsiteY2" fmla="*/ 10054 h 10054"/>
              <a:gd name="connsiteX0" fmla="*/ 15127 w 15127"/>
              <a:gd name="connsiteY0" fmla="*/ 113 h 10000"/>
              <a:gd name="connsiteX1" fmla="*/ 0 w 15127"/>
              <a:gd name="connsiteY1" fmla="*/ 0 h 10000"/>
              <a:gd name="connsiteX2" fmla="*/ 8038 w 15127"/>
              <a:gd name="connsiteY2" fmla="*/ 10000 h 10000"/>
              <a:gd name="connsiteX0" fmla="*/ 0 w 41634"/>
              <a:gd name="connsiteY0" fmla="*/ 0 h 18323"/>
              <a:gd name="connsiteX1" fmla="*/ 33596 w 41634"/>
              <a:gd name="connsiteY1" fmla="*/ 8323 h 18323"/>
              <a:gd name="connsiteX2" fmla="*/ 41634 w 41634"/>
              <a:gd name="connsiteY2" fmla="*/ 18323 h 18323"/>
              <a:gd name="connsiteX0" fmla="*/ 10130 w 10130"/>
              <a:gd name="connsiteY0" fmla="*/ 0 h 10138"/>
              <a:gd name="connsiteX1" fmla="*/ 0 w 10130"/>
              <a:gd name="connsiteY1" fmla="*/ 138 h 10138"/>
              <a:gd name="connsiteX2" fmla="*/ 8038 w 10130"/>
              <a:gd name="connsiteY2" fmla="*/ 10138 h 10138"/>
              <a:gd name="connsiteX0" fmla="*/ 10755 w 10755"/>
              <a:gd name="connsiteY0" fmla="*/ 0 h 10138"/>
              <a:gd name="connsiteX1" fmla="*/ 0 w 10755"/>
              <a:gd name="connsiteY1" fmla="*/ 138 h 10138"/>
              <a:gd name="connsiteX2" fmla="*/ 8038 w 10755"/>
              <a:gd name="connsiteY2" fmla="*/ 10138 h 10138"/>
              <a:gd name="connsiteX0" fmla="*/ 14503 w 14503"/>
              <a:gd name="connsiteY0" fmla="*/ 1950 h 10000"/>
              <a:gd name="connsiteX1" fmla="*/ 0 w 14503"/>
              <a:gd name="connsiteY1" fmla="*/ 0 h 10000"/>
              <a:gd name="connsiteX2" fmla="*/ 8038 w 14503"/>
              <a:gd name="connsiteY2" fmla="*/ 10000 h 10000"/>
              <a:gd name="connsiteX0" fmla="*/ 13254 w 13254"/>
              <a:gd name="connsiteY0" fmla="*/ 113 h 10000"/>
              <a:gd name="connsiteX1" fmla="*/ 0 w 13254"/>
              <a:gd name="connsiteY1" fmla="*/ 0 h 10000"/>
              <a:gd name="connsiteX2" fmla="*/ 8038 w 13254"/>
              <a:gd name="connsiteY2" fmla="*/ 10000 h 10000"/>
              <a:gd name="connsiteX0" fmla="*/ 12629 w 12629"/>
              <a:gd name="connsiteY0" fmla="*/ 29 h 10000"/>
              <a:gd name="connsiteX1" fmla="*/ 0 w 12629"/>
              <a:gd name="connsiteY1" fmla="*/ 0 h 10000"/>
              <a:gd name="connsiteX2" fmla="*/ 8038 w 12629"/>
              <a:gd name="connsiteY2" fmla="*/ 10000 h 10000"/>
              <a:gd name="connsiteX0" fmla="*/ 9506 w 9506"/>
              <a:gd name="connsiteY0" fmla="*/ 29 h 10000"/>
              <a:gd name="connsiteX1" fmla="*/ 0 w 9506"/>
              <a:gd name="connsiteY1" fmla="*/ 0 h 10000"/>
              <a:gd name="connsiteX2" fmla="*/ 8038 w 9506"/>
              <a:gd name="connsiteY2" fmla="*/ 10000 h 10000"/>
              <a:gd name="connsiteX0" fmla="*/ 5837 w 5837"/>
              <a:gd name="connsiteY0" fmla="*/ 0 h 9971"/>
              <a:gd name="connsiteX1" fmla="*/ 0 w 5837"/>
              <a:gd name="connsiteY1" fmla="*/ 55 h 9971"/>
              <a:gd name="connsiteX2" fmla="*/ 4293 w 5837"/>
              <a:gd name="connsiteY2" fmla="*/ 9971 h 9971"/>
              <a:gd name="connsiteX0" fmla="*/ 10000 w 10000"/>
              <a:gd name="connsiteY0" fmla="*/ 0 h 10000"/>
              <a:gd name="connsiteX1" fmla="*/ 0 w 10000"/>
              <a:gd name="connsiteY1" fmla="*/ 55 h 10000"/>
              <a:gd name="connsiteX2" fmla="*/ 7355 w 10000"/>
              <a:gd name="connsiteY2" fmla="*/ 10000 h 10000"/>
              <a:gd name="connsiteX0" fmla="*/ 10000 w 10000"/>
              <a:gd name="connsiteY0" fmla="*/ 0 h 8241"/>
              <a:gd name="connsiteX1" fmla="*/ 0 w 10000"/>
              <a:gd name="connsiteY1" fmla="*/ 55 h 8241"/>
              <a:gd name="connsiteX2" fmla="*/ 5410 w 10000"/>
              <a:gd name="connsiteY2" fmla="*/ 8241 h 8241"/>
              <a:gd name="connsiteX0" fmla="*/ 11955 w 11955"/>
              <a:gd name="connsiteY0" fmla="*/ 0 h 12439"/>
              <a:gd name="connsiteX1" fmla="*/ 1955 w 11955"/>
              <a:gd name="connsiteY1" fmla="*/ 67 h 12439"/>
              <a:gd name="connsiteX2" fmla="*/ 3475 w 11955"/>
              <a:gd name="connsiteY2" fmla="*/ 12439 h 12439"/>
              <a:gd name="connsiteX0" fmla="*/ 10000 w 10000"/>
              <a:gd name="connsiteY0" fmla="*/ 0 h 12439"/>
              <a:gd name="connsiteX1" fmla="*/ 0 w 10000"/>
              <a:gd name="connsiteY1" fmla="*/ 67 h 12439"/>
              <a:gd name="connsiteX2" fmla="*/ 1520 w 10000"/>
              <a:gd name="connsiteY2" fmla="*/ 12439 h 12439"/>
              <a:gd name="connsiteX0" fmla="*/ 8630 w 8630"/>
              <a:gd name="connsiteY0" fmla="*/ 0 h 12439"/>
              <a:gd name="connsiteX1" fmla="*/ 575 w 8630"/>
              <a:gd name="connsiteY1" fmla="*/ 67 h 12439"/>
              <a:gd name="connsiteX2" fmla="*/ 150 w 8630"/>
              <a:gd name="connsiteY2" fmla="*/ 12439 h 12439"/>
              <a:gd name="connsiteX0" fmla="*/ 10265 w 10265"/>
              <a:gd name="connsiteY0" fmla="*/ 0 h 10000"/>
              <a:gd name="connsiteX1" fmla="*/ 931 w 10265"/>
              <a:gd name="connsiteY1" fmla="*/ 54 h 10000"/>
              <a:gd name="connsiteX2" fmla="*/ 439 w 10265"/>
              <a:gd name="connsiteY2" fmla="*/ 10000 h 10000"/>
              <a:gd name="connsiteX0" fmla="*/ 10452 w 10452"/>
              <a:gd name="connsiteY0" fmla="*/ 0 h 10000"/>
              <a:gd name="connsiteX1" fmla="*/ 1118 w 10452"/>
              <a:gd name="connsiteY1" fmla="*/ 54 h 10000"/>
              <a:gd name="connsiteX2" fmla="*/ 626 w 10452"/>
              <a:gd name="connsiteY2" fmla="*/ 10000 h 10000"/>
              <a:gd name="connsiteX0" fmla="*/ 10266 w 10266"/>
              <a:gd name="connsiteY0" fmla="*/ 0 h 10000"/>
              <a:gd name="connsiteX1" fmla="*/ 932 w 10266"/>
              <a:gd name="connsiteY1" fmla="*/ 54 h 10000"/>
              <a:gd name="connsiteX2" fmla="*/ 440 w 10266"/>
              <a:gd name="connsiteY2" fmla="*/ 10000 h 10000"/>
              <a:gd name="connsiteX0" fmla="*/ 9826 w 9826"/>
              <a:gd name="connsiteY0" fmla="*/ 0 h 10000"/>
              <a:gd name="connsiteX1" fmla="*/ 492 w 9826"/>
              <a:gd name="connsiteY1" fmla="*/ 54 h 10000"/>
              <a:gd name="connsiteX2" fmla="*/ 0 w 9826"/>
              <a:gd name="connsiteY2" fmla="*/ 10000 h 10000"/>
              <a:gd name="connsiteX0" fmla="*/ 9922 w 9922"/>
              <a:gd name="connsiteY0" fmla="*/ 0 h 10190"/>
              <a:gd name="connsiteX1" fmla="*/ 423 w 9922"/>
              <a:gd name="connsiteY1" fmla="*/ 54 h 10190"/>
              <a:gd name="connsiteX2" fmla="*/ 0 w 9922"/>
              <a:gd name="connsiteY2" fmla="*/ 10190 h 10190"/>
              <a:gd name="connsiteX0" fmla="*/ 10000 w 10000"/>
              <a:gd name="connsiteY0" fmla="*/ 0 h 10000"/>
              <a:gd name="connsiteX1" fmla="*/ 426 w 10000"/>
              <a:gd name="connsiteY1" fmla="*/ 53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426 w 10000"/>
              <a:gd name="connsiteY1" fmla="*/ 53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426" y="53"/>
                </a:lnTo>
                <a:cubicBezTo>
                  <a:pt x="304" y="3481"/>
                  <a:pt x="121" y="6789"/>
                  <a:pt x="0" y="10000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5F4A09E-DC40-1432-4794-D9B9AB621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017" y="3954428"/>
            <a:ext cx="17590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100" b="1" dirty="0" err="1">
                <a:solidFill>
                  <a:srgbClr val="003964"/>
                </a:solidFill>
              </a:rPr>
              <a:t>Calipatria</a:t>
            </a:r>
            <a:r>
              <a:rPr lang="en-US" sz="1100" b="1" dirty="0">
                <a:solidFill>
                  <a:srgbClr val="003964"/>
                </a:solidFill>
                <a:effectLst/>
              </a:rPr>
              <a:t>, </a:t>
            </a:r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es-MX" sz="11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WW</a:t>
            </a:r>
            <a:endParaRPr lang="es-MX" sz="1100" b="1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2" name="Freeform 29">
            <a:extLst>
              <a:ext uri="{FF2B5EF4-FFF2-40B4-BE49-F238E27FC236}">
                <a16:creationId xmlns:a16="http://schemas.microsoft.com/office/drawing/2014/main" id="{5D6E1BA2-09E9-2E39-5C63-F827A58B2F7D}"/>
              </a:ext>
            </a:extLst>
          </p:cNvPr>
          <p:cNvSpPr>
            <a:spLocks/>
          </p:cNvSpPr>
          <p:nvPr/>
        </p:nvSpPr>
        <p:spPr bwMode="auto">
          <a:xfrm rot="3914118" flipV="1">
            <a:off x="5678483" y="5138262"/>
            <a:ext cx="157286" cy="568820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857">
                <a:moveTo>
                  <a:pt x="5664" y="0"/>
                </a:moveTo>
                <a:lnTo>
                  <a:pt x="10000" y="21"/>
                </a:lnTo>
                <a:cubicBezTo>
                  <a:pt x="5587" y="4108"/>
                  <a:pt x="7056" y="2912"/>
                  <a:pt x="0" y="9857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13" name="Freeform 29">
            <a:extLst>
              <a:ext uri="{FF2B5EF4-FFF2-40B4-BE49-F238E27FC236}">
                <a16:creationId xmlns:a16="http://schemas.microsoft.com/office/drawing/2014/main" id="{D77F5A55-36F8-01B9-DE3F-8466743F57CD}"/>
              </a:ext>
            </a:extLst>
          </p:cNvPr>
          <p:cNvSpPr>
            <a:spLocks/>
          </p:cNvSpPr>
          <p:nvPr/>
        </p:nvSpPr>
        <p:spPr bwMode="auto">
          <a:xfrm rot="5077113" flipV="1">
            <a:off x="5640560" y="4866130"/>
            <a:ext cx="218102" cy="693367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857">
                <a:moveTo>
                  <a:pt x="5664" y="0"/>
                </a:moveTo>
                <a:lnTo>
                  <a:pt x="10000" y="21"/>
                </a:lnTo>
                <a:cubicBezTo>
                  <a:pt x="5587" y="4108"/>
                  <a:pt x="7056" y="2912"/>
                  <a:pt x="0" y="9857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6CAF40-3DB9-B935-471A-3674E6A45D7D}"/>
              </a:ext>
            </a:extLst>
          </p:cNvPr>
          <p:cNvSpPr/>
          <p:nvPr/>
        </p:nvSpPr>
        <p:spPr>
          <a:xfrm>
            <a:off x="4481797" y="5481641"/>
            <a:ext cx="10935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100" b="1" dirty="0" err="1">
                <a:solidFill>
                  <a:srgbClr val="003964"/>
                </a:solidFill>
              </a:rPr>
              <a:t>Poway</a:t>
            </a:r>
            <a:r>
              <a:rPr lang="es-MX" sz="1100" b="1" dirty="0">
                <a:solidFill>
                  <a:srgbClr val="003964"/>
                </a:solidFill>
              </a:rPr>
              <a:t>, 1</a:t>
            </a:r>
            <a:r>
              <a:rPr lang="es-MX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</a:t>
            </a:r>
          </a:p>
        </p:txBody>
      </p:sp>
    </p:spTree>
    <p:extLst>
      <p:ext uri="{BB962C8B-B14F-4D97-AF65-F5344CB8AC3E}">
        <p14:creationId xmlns:p14="http://schemas.microsoft.com/office/powerpoint/2010/main" val="63594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ADD1B-539D-CA98-9559-257D14A4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in California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3BB10D-B403-0E38-BFE8-BB85AC670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/>
          <a:stretch/>
        </p:blipFill>
        <p:spPr>
          <a:xfrm>
            <a:off x="403945" y="921922"/>
            <a:ext cx="32004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58EC3-4F52-40EB-9BD4-A4AB51D35478}"/>
              </a:ext>
            </a:extLst>
          </p:cNvPr>
          <p:cNvSpPr txBox="1"/>
          <p:nvPr/>
        </p:nvSpPr>
        <p:spPr>
          <a:xfrm>
            <a:off x="403945" y="947514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Imperial Irrigation District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82A0A-F97B-FBF3-A93E-3A55CF0650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3"/>
          <a:stretch/>
        </p:blipFill>
        <p:spPr>
          <a:xfrm>
            <a:off x="377397" y="2866479"/>
            <a:ext cx="3226558" cy="1911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E7C102-D8CE-B3A7-914E-B60F950F78ED}"/>
              </a:ext>
            </a:extLst>
          </p:cNvPr>
          <p:cNvSpPr txBox="1"/>
          <p:nvPr/>
        </p:nvSpPr>
        <p:spPr>
          <a:xfrm>
            <a:off x="361083" y="2848804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/>
              <a:t>El Centro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D5557E-7FFD-9E4D-394F-7678BC47C9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90" y="2871706"/>
            <a:ext cx="3301954" cy="18970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9E19E8-1CC1-A628-6C55-09DF4B698B7B}"/>
              </a:ext>
            </a:extLst>
          </p:cNvPr>
          <p:cNvSpPr txBox="1"/>
          <p:nvPr/>
        </p:nvSpPr>
        <p:spPr>
          <a:xfrm>
            <a:off x="6190127" y="4414190"/>
            <a:ext cx="1033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Brawley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D91EA7-99E5-8E82-28AC-93BB0BA5A8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8"/>
          <a:stretch/>
        </p:blipFill>
        <p:spPr>
          <a:xfrm>
            <a:off x="3743148" y="921922"/>
            <a:ext cx="3344678" cy="1905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E4CF92-36AA-D2E8-AB22-551FCA8BC035}"/>
              </a:ext>
            </a:extLst>
          </p:cNvPr>
          <p:cNvSpPr txBox="1"/>
          <p:nvPr/>
        </p:nvSpPr>
        <p:spPr>
          <a:xfrm>
            <a:off x="3793873" y="913589"/>
            <a:ext cx="336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Ramona, San Diego County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EF3348-7F2D-F608-1D46-5E66D04CEA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5423" r="5666" b="14979"/>
          <a:stretch/>
        </p:blipFill>
        <p:spPr>
          <a:xfrm>
            <a:off x="3755883" y="4844398"/>
            <a:ext cx="3325190" cy="19136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ED78B03-E181-ACAC-D750-210825C6386B}"/>
              </a:ext>
            </a:extLst>
          </p:cNvPr>
          <p:cNvSpPr txBox="1"/>
          <p:nvPr/>
        </p:nvSpPr>
        <p:spPr>
          <a:xfrm>
            <a:off x="5754839" y="6380970"/>
            <a:ext cx="2857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Desert Shores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F11329F-1557-D932-BCE5-6D941BD93C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482"/>
          <a:stretch/>
        </p:blipFill>
        <p:spPr>
          <a:xfrm>
            <a:off x="7251861" y="921922"/>
            <a:ext cx="3705725" cy="58298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1DC1B7-A6DB-494B-A582-0F73EA1F6FB7}"/>
              </a:ext>
            </a:extLst>
          </p:cNvPr>
          <p:cNvSpPr txBox="1"/>
          <p:nvPr/>
        </p:nvSpPr>
        <p:spPr>
          <a:xfrm>
            <a:off x="7937159" y="947514"/>
            <a:ext cx="2142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Ocotillo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50EE58-A08D-D1E2-2EEA-66016896F9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" b="16996"/>
          <a:stretch/>
        </p:blipFill>
        <p:spPr>
          <a:xfrm>
            <a:off x="361082" y="4861240"/>
            <a:ext cx="3242873" cy="189678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9CF5E33-F19D-CA8B-E015-4C0253A85DD9}"/>
              </a:ext>
            </a:extLst>
          </p:cNvPr>
          <p:cNvSpPr txBox="1"/>
          <p:nvPr/>
        </p:nvSpPr>
        <p:spPr>
          <a:xfrm>
            <a:off x="658273" y="4824873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Holtville</a:t>
            </a:r>
          </a:p>
        </p:txBody>
      </p:sp>
    </p:spTree>
    <p:extLst>
      <p:ext uri="{BB962C8B-B14F-4D97-AF65-F5344CB8AC3E}">
        <p14:creationId xmlns:p14="http://schemas.microsoft.com/office/powerpoint/2010/main" val="327555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7017-1872-ADA9-F9B9-5659546B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Baja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1ACB-B43B-0FA2-9D4B-E51767A1A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276" y="1483416"/>
            <a:ext cx="5181600" cy="933213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7440"/>
                </a:solidFill>
              </a:rPr>
              <a:t>41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projects financed</a:t>
            </a:r>
            <a:b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8BE1B-B9FA-DD50-4706-D33948F7B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6390" y="1483416"/>
            <a:ext cx="5537672" cy="933213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7440"/>
                </a:solidFill>
              </a:rPr>
              <a:t>US$570.3 million </a:t>
            </a:r>
            <a:r>
              <a:rPr lang="en-US" sz="2200" dirty="0"/>
              <a:t>in financing contracted*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59D1E-C0A0-7F8F-17CD-C808F8BE2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December 31, 2024</a:t>
            </a:r>
          </a:p>
        </p:txBody>
      </p:sp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DF43D20C-E6DF-78B9-6B97-FC70A2F3C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429375"/>
              </p:ext>
            </p:extLst>
          </p:nvPr>
        </p:nvGraphicFramePr>
        <p:xfrm>
          <a:off x="6566948" y="2848771"/>
          <a:ext cx="4105495" cy="2590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6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02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Municipality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2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No. of Projects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2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Financing Contracted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2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Ensenada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$  31.6</a:t>
                      </a:r>
                    </a:p>
                  </a:txBody>
                  <a:tcPr marR="27432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Mexicali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70.5</a:t>
                      </a:r>
                    </a:p>
                  </a:txBody>
                  <a:tcPr marR="27432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Playas</a:t>
                      </a:r>
                      <a:r>
                        <a:rPr lang="en-US" sz="1600" b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1" baseline="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Rosarito</a:t>
                      </a:r>
                      <a:endParaRPr lang="en-US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41.0</a:t>
                      </a:r>
                    </a:p>
                  </a:txBody>
                  <a:tcPr marR="27432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Tecate</a:t>
                      </a:r>
                      <a:endParaRPr lang="en-US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45.3</a:t>
                      </a:r>
                    </a:p>
                  </a:txBody>
                  <a:tcPr marR="27432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Tijuana*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206.8</a:t>
                      </a:r>
                    </a:p>
                  </a:txBody>
                  <a:tcPr marR="27432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State Level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175.1</a:t>
                      </a:r>
                    </a:p>
                  </a:txBody>
                  <a:tcPr marR="27432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2933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9300CBF-3ED8-C846-A4BF-1EF0C08E76EE}"/>
              </a:ext>
            </a:extLst>
          </p:cNvPr>
          <p:cNvSpPr txBox="1"/>
          <p:nvPr/>
        </p:nvSpPr>
        <p:spPr>
          <a:xfrm>
            <a:off x="9536036" y="2597154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US$ Million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48F2D4-5C05-D211-FDA2-079543320F36}"/>
              </a:ext>
            </a:extLst>
          </p:cNvPr>
          <p:cNvSpPr txBox="1"/>
          <p:nvPr/>
        </p:nvSpPr>
        <p:spPr>
          <a:xfrm>
            <a:off x="6505466" y="5475744"/>
            <a:ext cx="416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Includes participation of public transportation companies in 2 border-wide low-emission bus programs.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5A6DC5-4989-0EA2-36DB-EF48162A80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23" t="8250" r="6046"/>
          <a:stretch/>
        </p:blipFill>
        <p:spPr>
          <a:xfrm>
            <a:off x="558800" y="2578949"/>
            <a:ext cx="5537200" cy="360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7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51D801-1797-BC2E-9AA7-3439D921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in Baja California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CF23A7-7597-1BF0-BDE5-BAD231D5C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548" y="1516257"/>
            <a:ext cx="7691481" cy="4873625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7440"/>
                </a:solidFill>
              </a:rPr>
              <a:t>5.7 million gallons a day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mgd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of water desalinization capacity</a:t>
            </a:r>
          </a:p>
          <a:p>
            <a:r>
              <a:rPr lang="en-US" sz="2400" b="1" dirty="0">
                <a:solidFill>
                  <a:srgbClr val="007440"/>
                </a:solidFill>
              </a:rPr>
              <a:t>71 </a:t>
            </a:r>
            <a:r>
              <a:rPr lang="en-US" sz="2400" b="1" dirty="0" err="1">
                <a:solidFill>
                  <a:srgbClr val="007440"/>
                </a:solidFill>
              </a:rPr>
              <a:t>mgd</a:t>
            </a:r>
            <a:r>
              <a:rPr lang="en-US" sz="2400" b="1" dirty="0">
                <a:solidFill>
                  <a:srgbClr val="007440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new or improved wastewater treatment capacity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Approximately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440"/>
                </a:solidFill>
              </a:rPr>
              <a:t>6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007440"/>
                </a:solidFill>
              </a:rPr>
              <a:t>million square meters </a:t>
            </a:r>
            <a:r>
              <a:rPr lang="en-US" sz="2400" dirty="0">
                <a:solidFill>
                  <a:srgbClr val="007440"/>
                </a:solidFill>
              </a:rPr>
              <a:t>(m</a:t>
            </a:r>
            <a:r>
              <a:rPr lang="en-US" sz="2400" baseline="30000" dirty="0">
                <a:solidFill>
                  <a:srgbClr val="007440"/>
                </a:solidFill>
              </a:rPr>
              <a:t>2</a:t>
            </a:r>
            <a:r>
              <a:rPr lang="en-US" sz="2400" dirty="0">
                <a:solidFill>
                  <a:srgbClr val="007440"/>
                </a:solidFill>
              </a:rPr>
              <a:t>)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roads paved or rehabilitated, reducing vehicular dust (PM</a:t>
            </a:r>
            <a:r>
              <a:rPr lang="en-US" sz="24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and other pollutants</a:t>
            </a:r>
          </a:p>
          <a:p>
            <a:r>
              <a:rPr lang="en-US" sz="2400" b="1" dirty="0">
                <a:solidFill>
                  <a:srgbClr val="007440"/>
                </a:solidFill>
              </a:rPr>
              <a:t>155 MW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007440"/>
                </a:solidFill>
              </a:rPr>
              <a:t>of installed wind generation capacity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which is helping prevent the emission of approximately </a:t>
            </a:r>
            <a:r>
              <a:rPr lang="en-US" sz="2400" b="1" dirty="0">
                <a:solidFill>
                  <a:srgbClr val="007440"/>
                </a:solidFill>
              </a:rPr>
              <a:t>100,686 metric tons/year of CO</a:t>
            </a:r>
            <a:r>
              <a:rPr lang="en-US" sz="2400" b="1" baseline="-25000" dirty="0">
                <a:solidFill>
                  <a:srgbClr val="007440"/>
                </a:solidFill>
              </a:rPr>
              <a:t>2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equivalent to removing 21,695 passenger vehicles from the roadways</a:t>
            </a:r>
          </a:p>
          <a:p>
            <a:r>
              <a:rPr lang="en-US" sz="2400" b="1" dirty="0">
                <a:solidFill>
                  <a:srgbClr val="007440"/>
                </a:solidFill>
              </a:rPr>
              <a:t>76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low-emission buses in circulation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2C8B20-0619-6E3D-8F59-3E12189E3C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December 31, 2024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4DDCFAB-45B5-E114-6819-E1A983A59EB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8618"/>
          <a:stretch>
            <a:fillRect/>
          </a:stretch>
        </p:blipFill>
        <p:spPr>
          <a:xfrm>
            <a:off x="573088" y="3187700"/>
            <a:ext cx="2465387" cy="1530350"/>
          </a:xfrm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B0A0B8E-415A-6AF0-82A4-277F41A7CC0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8" b="8608"/>
          <a:stretch/>
        </p:blipFill>
        <p:spPr>
          <a:xfrm>
            <a:off x="573088" y="4859338"/>
            <a:ext cx="2465387" cy="1530350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C83F14D-0A9D-9571-8A79-14ADF2D524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" b="3636"/>
          <a:stretch>
            <a:fillRect/>
          </a:stretch>
        </p:blipFill>
        <p:spPr>
          <a:xfrm>
            <a:off x="573088" y="1516063"/>
            <a:ext cx="2465387" cy="15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9D8D63-A260-99E1-E8B4-4E52143A0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December 31,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85730-9CDB-6658-DADF-A0462C6E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in Baja California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B5AB4-B499-79EB-92B8-835E84FE054D}"/>
              </a:ext>
            </a:extLst>
          </p:cNvPr>
          <p:cNvSpPr txBox="1"/>
          <p:nvPr/>
        </p:nvSpPr>
        <p:spPr>
          <a:xfrm>
            <a:off x="449924" y="4834934"/>
            <a:ext cx="226361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AQ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Air quality</a:t>
            </a:r>
          </a:p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 = Mobility</a:t>
            </a:r>
          </a:p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SW = Solid waste</a:t>
            </a:r>
          </a:p>
          <a:p>
            <a:r>
              <a:rPr lang="en-US" sz="105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UD = Urban development</a:t>
            </a:r>
            <a:endParaRPr kumimoji="0" lang="en-US" sz="105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= Water </a:t>
            </a:r>
          </a:p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= Wind energy</a:t>
            </a:r>
          </a:p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 = Wastewater</a:t>
            </a:r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2997775A-7423-B713-579B-E1E1FBD6BF6A}"/>
              </a:ext>
            </a:extLst>
          </p:cNvPr>
          <p:cNvSpPr>
            <a:spLocks/>
          </p:cNvSpPr>
          <p:nvPr/>
        </p:nvSpPr>
        <p:spPr bwMode="auto">
          <a:xfrm rot="10058320" flipH="1">
            <a:off x="5240114" y="2781675"/>
            <a:ext cx="2755334" cy="4060981"/>
          </a:xfrm>
          <a:custGeom>
            <a:avLst/>
            <a:gdLst>
              <a:gd name="connsiteX0" fmla="*/ 0 w 10000"/>
              <a:gd name="connsiteY0" fmla="*/ 10000 h 10357"/>
              <a:gd name="connsiteX1" fmla="*/ 650 w 10000"/>
              <a:gd name="connsiteY1" fmla="*/ 0 h 10357"/>
              <a:gd name="connsiteX2" fmla="*/ 2846 w 10000"/>
              <a:gd name="connsiteY2" fmla="*/ 126 h 10357"/>
              <a:gd name="connsiteX3" fmla="*/ 2602 w 10000"/>
              <a:gd name="connsiteY3" fmla="*/ 1297 h 10357"/>
              <a:gd name="connsiteX4" fmla="*/ 5203 w 10000"/>
              <a:gd name="connsiteY4" fmla="*/ 1297 h 10357"/>
              <a:gd name="connsiteX5" fmla="*/ 5203 w 10000"/>
              <a:gd name="connsiteY5" fmla="*/ 1967 h 10357"/>
              <a:gd name="connsiteX6" fmla="*/ 6504 w 10000"/>
              <a:gd name="connsiteY6" fmla="*/ 1967 h 10357"/>
              <a:gd name="connsiteX7" fmla="*/ 6341 w 10000"/>
              <a:gd name="connsiteY7" fmla="*/ 6360 h 10357"/>
              <a:gd name="connsiteX8" fmla="*/ 9756 w 10000"/>
              <a:gd name="connsiteY8" fmla="*/ 6360 h 10357"/>
              <a:gd name="connsiteX9" fmla="*/ 10000 w 10000"/>
              <a:gd name="connsiteY9" fmla="*/ 6653 h 10357"/>
              <a:gd name="connsiteX10" fmla="*/ 9642 w 10000"/>
              <a:gd name="connsiteY10" fmla="*/ 10357 h 10357"/>
              <a:gd name="connsiteX11" fmla="*/ 0 w 10000"/>
              <a:gd name="connsiteY11" fmla="*/ 10000 h 10357"/>
              <a:gd name="connsiteX0" fmla="*/ 0 w 9756"/>
              <a:gd name="connsiteY0" fmla="*/ 10000 h 10357"/>
              <a:gd name="connsiteX1" fmla="*/ 650 w 9756"/>
              <a:gd name="connsiteY1" fmla="*/ 0 h 10357"/>
              <a:gd name="connsiteX2" fmla="*/ 2846 w 9756"/>
              <a:gd name="connsiteY2" fmla="*/ 126 h 10357"/>
              <a:gd name="connsiteX3" fmla="*/ 2602 w 9756"/>
              <a:gd name="connsiteY3" fmla="*/ 1297 h 10357"/>
              <a:gd name="connsiteX4" fmla="*/ 5203 w 9756"/>
              <a:gd name="connsiteY4" fmla="*/ 1297 h 10357"/>
              <a:gd name="connsiteX5" fmla="*/ 5203 w 9756"/>
              <a:gd name="connsiteY5" fmla="*/ 1967 h 10357"/>
              <a:gd name="connsiteX6" fmla="*/ 6504 w 9756"/>
              <a:gd name="connsiteY6" fmla="*/ 1967 h 10357"/>
              <a:gd name="connsiteX7" fmla="*/ 6341 w 9756"/>
              <a:gd name="connsiteY7" fmla="*/ 6360 h 10357"/>
              <a:gd name="connsiteX8" fmla="*/ 9756 w 9756"/>
              <a:gd name="connsiteY8" fmla="*/ 6360 h 10357"/>
              <a:gd name="connsiteX9" fmla="*/ 8477 w 9756"/>
              <a:gd name="connsiteY9" fmla="*/ 6796 h 10357"/>
              <a:gd name="connsiteX10" fmla="*/ 9642 w 9756"/>
              <a:gd name="connsiteY10" fmla="*/ 10357 h 10357"/>
              <a:gd name="connsiteX11" fmla="*/ 0 w 9756"/>
              <a:gd name="connsiteY11" fmla="*/ 10000 h 10357"/>
              <a:gd name="connsiteX0" fmla="*/ 0 w 10108"/>
              <a:gd name="connsiteY0" fmla="*/ 9655 h 10000"/>
              <a:gd name="connsiteX1" fmla="*/ 666 w 10108"/>
              <a:gd name="connsiteY1" fmla="*/ 0 h 10000"/>
              <a:gd name="connsiteX2" fmla="*/ 2917 w 10108"/>
              <a:gd name="connsiteY2" fmla="*/ 122 h 10000"/>
              <a:gd name="connsiteX3" fmla="*/ 2667 w 10108"/>
              <a:gd name="connsiteY3" fmla="*/ 1252 h 10000"/>
              <a:gd name="connsiteX4" fmla="*/ 5333 w 10108"/>
              <a:gd name="connsiteY4" fmla="*/ 1252 h 10000"/>
              <a:gd name="connsiteX5" fmla="*/ 5333 w 10108"/>
              <a:gd name="connsiteY5" fmla="*/ 1899 h 10000"/>
              <a:gd name="connsiteX6" fmla="*/ 6667 w 10108"/>
              <a:gd name="connsiteY6" fmla="*/ 1899 h 10000"/>
              <a:gd name="connsiteX7" fmla="*/ 6500 w 10108"/>
              <a:gd name="connsiteY7" fmla="*/ 6141 h 10000"/>
              <a:gd name="connsiteX8" fmla="*/ 10000 w 10108"/>
              <a:gd name="connsiteY8" fmla="*/ 6141 h 10000"/>
              <a:gd name="connsiteX9" fmla="*/ 10108 w 10108"/>
              <a:gd name="connsiteY9" fmla="*/ 6769 h 10000"/>
              <a:gd name="connsiteX10" fmla="*/ 9883 w 10108"/>
              <a:gd name="connsiteY10" fmla="*/ 10000 h 10000"/>
              <a:gd name="connsiteX11" fmla="*/ 0 w 10108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5333 w 10142"/>
              <a:gd name="connsiteY4" fmla="*/ 1252 h 10000"/>
              <a:gd name="connsiteX5" fmla="*/ 5333 w 10142"/>
              <a:gd name="connsiteY5" fmla="*/ 1899 h 10000"/>
              <a:gd name="connsiteX6" fmla="*/ 6667 w 10142"/>
              <a:gd name="connsiteY6" fmla="*/ 1899 h 10000"/>
              <a:gd name="connsiteX7" fmla="*/ 6500 w 10142"/>
              <a:gd name="connsiteY7" fmla="*/ 6141 h 10000"/>
              <a:gd name="connsiteX8" fmla="*/ 10142 w 10142"/>
              <a:gd name="connsiteY8" fmla="*/ 6279 h 10000"/>
              <a:gd name="connsiteX9" fmla="*/ 10108 w 10142"/>
              <a:gd name="connsiteY9" fmla="*/ 6769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5333 w 10142"/>
              <a:gd name="connsiteY4" fmla="*/ 1252 h 10000"/>
              <a:gd name="connsiteX5" fmla="*/ 5333 w 10142"/>
              <a:gd name="connsiteY5" fmla="*/ 1899 h 10000"/>
              <a:gd name="connsiteX6" fmla="*/ 6667 w 10142"/>
              <a:gd name="connsiteY6" fmla="*/ 1899 h 10000"/>
              <a:gd name="connsiteX7" fmla="*/ 6358 w 10142"/>
              <a:gd name="connsiteY7" fmla="*/ 6968 h 10000"/>
              <a:gd name="connsiteX8" fmla="*/ 10142 w 10142"/>
              <a:gd name="connsiteY8" fmla="*/ 6279 h 10000"/>
              <a:gd name="connsiteX9" fmla="*/ 10108 w 10142"/>
              <a:gd name="connsiteY9" fmla="*/ 6769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5333 w 10142"/>
              <a:gd name="connsiteY4" fmla="*/ 1252 h 10000"/>
              <a:gd name="connsiteX5" fmla="*/ 5333 w 10142"/>
              <a:gd name="connsiteY5" fmla="*/ 1899 h 10000"/>
              <a:gd name="connsiteX6" fmla="*/ 6667 w 10142"/>
              <a:gd name="connsiteY6" fmla="*/ 1899 h 10000"/>
              <a:gd name="connsiteX7" fmla="*/ 4939 w 10142"/>
              <a:gd name="connsiteY7" fmla="*/ 6348 h 10000"/>
              <a:gd name="connsiteX8" fmla="*/ 10142 w 10142"/>
              <a:gd name="connsiteY8" fmla="*/ 6279 h 10000"/>
              <a:gd name="connsiteX9" fmla="*/ 10108 w 10142"/>
              <a:gd name="connsiteY9" fmla="*/ 6769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5333 w 10142"/>
              <a:gd name="connsiteY4" fmla="*/ 1252 h 10000"/>
              <a:gd name="connsiteX5" fmla="*/ 5333 w 10142"/>
              <a:gd name="connsiteY5" fmla="*/ 1899 h 10000"/>
              <a:gd name="connsiteX6" fmla="*/ 6667 w 10142"/>
              <a:gd name="connsiteY6" fmla="*/ 1899 h 10000"/>
              <a:gd name="connsiteX7" fmla="*/ 5223 w 10142"/>
              <a:gd name="connsiteY7" fmla="*/ 6899 h 10000"/>
              <a:gd name="connsiteX8" fmla="*/ 10142 w 10142"/>
              <a:gd name="connsiteY8" fmla="*/ 6279 h 10000"/>
              <a:gd name="connsiteX9" fmla="*/ 10108 w 10142"/>
              <a:gd name="connsiteY9" fmla="*/ 6769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5333 w 10142"/>
              <a:gd name="connsiteY4" fmla="*/ 1252 h 10000"/>
              <a:gd name="connsiteX5" fmla="*/ 5333 w 10142"/>
              <a:gd name="connsiteY5" fmla="*/ 1899 h 10000"/>
              <a:gd name="connsiteX6" fmla="*/ 6667 w 10142"/>
              <a:gd name="connsiteY6" fmla="*/ 1899 h 10000"/>
              <a:gd name="connsiteX7" fmla="*/ 6074 w 10142"/>
              <a:gd name="connsiteY7" fmla="*/ 6348 h 10000"/>
              <a:gd name="connsiteX8" fmla="*/ 10142 w 10142"/>
              <a:gd name="connsiteY8" fmla="*/ 6279 h 10000"/>
              <a:gd name="connsiteX9" fmla="*/ 10108 w 10142"/>
              <a:gd name="connsiteY9" fmla="*/ 6769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5333 w 10142"/>
              <a:gd name="connsiteY4" fmla="*/ 1252 h 10000"/>
              <a:gd name="connsiteX5" fmla="*/ 5333 w 10142"/>
              <a:gd name="connsiteY5" fmla="*/ 1899 h 10000"/>
              <a:gd name="connsiteX6" fmla="*/ 6667 w 10142"/>
              <a:gd name="connsiteY6" fmla="*/ 1899 h 10000"/>
              <a:gd name="connsiteX7" fmla="*/ 6074 w 10142"/>
              <a:gd name="connsiteY7" fmla="*/ 6348 h 10000"/>
              <a:gd name="connsiteX8" fmla="*/ 10142 w 10142"/>
              <a:gd name="connsiteY8" fmla="*/ 6279 h 10000"/>
              <a:gd name="connsiteX9" fmla="*/ 10108 w 10142"/>
              <a:gd name="connsiteY9" fmla="*/ 8078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08"/>
              <a:gd name="connsiteY0" fmla="*/ 9655 h 10000"/>
              <a:gd name="connsiteX1" fmla="*/ 666 w 10108"/>
              <a:gd name="connsiteY1" fmla="*/ 0 h 10000"/>
              <a:gd name="connsiteX2" fmla="*/ 2917 w 10108"/>
              <a:gd name="connsiteY2" fmla="*/ 122 h 10000"/>
              <a:gd name="connsiteX3" fmla="*/ 2667 w 10108"/>
              <a:gd name="connsiteY3" fmla="*/ 1252 h 10000"/>
              <a:gd name="connsiteX4" fmla="*/ 5333 w 10108"/>
              <a:gd name="connsiteY4" fmla="*/ 1252 h 10000"/>
              <a:gd name="connsiteX5" fmla="*/ 5333 w 10108"/>
              <a:gd name="connsiteY5" fmla="*/ 1899 h 10000"/>
              <a:gd name="connsiteX6" fmla="*/ 6667 w 10108"/>
              <a:gd name="connsiteY6" fmla="*/ 1899 h 10000"/>
              <a:gd name="connsiteX7" fmla="*/ 6074 w 10108"/>
              <a:gd name="connsiteY7" fmla="*/ 6348 h 10000"/>
              <a:gd name="connsiteX8" fmla="*/ 10000 w 10108"/>
              <a:gd name="connsiteY8" fmla="*/ 7106 h 10000"/>
              <a:gd name="connsiteX9" fmla="*/ 10108 w 10108"/>
              <a:gd name="connsiteY9" fmla="*/ 8078 h 10000"/>
              <a:gd name="connsiteX10" fmla="*/ 9883 w 10108"/>
              <a:gd name="connsiteY10" fmla="*/ 10000 h 10000"/>
              <a:gd name="connsiteX11" fmla="*/ 0 w 10108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5333 w 10142"/>
              <a:gd name="connsiteY4" fmla="*/ 1252 h 10000"/>
              <a:gd name="connsiteX5" fmla="*/ 5333 w 10142"/>
              <a:gd name="connsiteY5" fmla="*/ 1899 h 10000"/>
              <a:gd name="connsiteX6" fmla="*/ 6667 w 10142"/>
              <a:gd name="connsiteY6" fmla="*/ 1899 h 10000"/>
              <a:gd name="connsiteX7" fmla="*/ 6074 w 10142"/>
              <a:gd name="connsiteY7" fmla="*/ 6348 h 10000"/>
              <a:gd name="connsiteX8" fmla="*/ 10142 w 10142"/>
              <a:gd name="connsiteY8" fmla="*/ 6348 h 10000"/>
              <a:gd name="connsiteX9" fmla="*/ 10108 w 10142"/>
              <a:gd name="connsiteY9" fmla="*/ 8078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5333 w 10142"/>
              <a:gd name="connsiteY4" fmla="*/ 1252 h 10000"/>
              <a:gd name="connsiteX5" fmla="*/ 3063 w 10142"/>
              <a:gd name="connsiteY5" fmla="*/ 2932 h 10000"/>
              <a:gd name="connsiteX6" fmla="*/ 6667 w 10142"/>
              <a:gd name="connsiteY6" fmla="*/ 1899 h 10000"/>
              <a:gd name="connsiteX7" fmla="*/ 6074 w 10142"/>
              <a:gd name="connsiteY7" fmla="*/ 6348 h 10000"/>
              <a:gd name="connsiteX8" fmla="*/ 10142 w 10142"/>
              <a:gd name="connsiteY8" fmla="*/ 6348 h 10000"/>
              <a:gd name="connsiteX9" fmla="*/ 10108 w 10142"/>
              <a:gd name="connsiteY9" fmla="*/ 8078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5333 w 10142"/>
              <a:gd name="connsiteY4" fmla="*/ 1252 h 10000"/>
              <a:gd name="connsiteX5" fmla="*/ 4766 w 10142"/>
              <a:gd name="connsiteY5" fmla="*/ 2105 h 10000"/>
              <a:gd name="connsiteX6" fmla="*/ 6667 w 10142"/>
              <a:gd name="connsiteY6" fmla="*/ 1899 h 10000"/>
              <a:gd name="connsiteX7" fmla="*/ 6074 w 10142"/>
              <a:gd name="connsiteY7" fmla="*/ 6348 h 10000"/>
              <a:gd name="connsiteX8" fmla="*/ 10142 w 10142"/>
              <a:gd name="connsiteY8" fmla="*/ 6348 h 10000"/>
              <a:gd name="connsiteX9" fmla="*/ 10108 w 10142"/>
              <a:gd name="connsiteY9" fmla="*/ 8078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5333 w 10142"/>
              <a:gd name="connsiteY4" fmla="*/ 1252 h 10000"/>
              <a:gd name="connsiteX5" fmla="*/ 4766 w 10142"/>
              <a:gd name="connsiteY5" fmla="*/ 2105 h 10000"/>
              <a:gd name="connsiteX6" fmla="*/ 6525 w 10142"/>
              <a:gd name="connsiteY6" fmla="*/ 2519 h 10000"/>
              <a:gd name="connsiteX7" fmla="*/ 6074 w 10142"/>
              <a:gd name="connsiteY7" fmla="*/ 6348 h 10000"/>
              <a:gd name="connsiteX8" fmla="*/ 10142 w 10142"/>
              <a:gd name="connsiteY8" fmla="*/ 6348 h 10000"/>
              <a:gd name="connsiteX9" fmla="*/ 10108 w 10142"/>
              <a:gd name="connsiteY9" fmla="*/ 8078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5333 w 10142"/>
              <a:gd name="connsiteY4" fmla="*/ 1252 h 10000"/>
              <a:gd name="connsiteX5" fmla="*/ 4766 w 10142"/>
              <a:gd name="connsiteY5" fmla="*/ 2105 h 10000"/>
              <a:gd name="connsiteX6" fmla="*/ 4964 w 10142"/>
              <a:gd name="connsiteY6" fmla="*/ 4034 h 10000"/>
              <a:gd name="connsiteX7" fmla="*/ 6074 w 10142"/>
              <a:gd name="connsiteY7" fmla="*/ 6348 h 10000"/>
              <a:gd name="connsiteX8" fmla="*/ 10142 w 10142"/>
              <a:gd name="connsiteY8" fmla="*/ 6348 h 10000"/>
              <a:gd name="connsiteX9" fmla="*/ 10108 w 10142"/>
              <a:gd name="connsiteY9" fmla="*/ 8078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5333 w 10142"/>
              <a:gd name="connsiteY4" fmla="*/ 1252 h 10000"/>
              <a:gd name="connsiteX5" fmla="*/ 4766 w 10142"/>
              <a:gd name="connsiteY5" fmla="*/ 2105 h 10000"/>
              <a:gd name="connsiteX6" fmla="*/ 6525 w 10142"/>
              <a:gd name="connsiteY6" fmla="*/ 2105 h 10000"/>
              <a:gd name="connsiteX7" fmla="*/ 6074 w 10142"/>
              <a:gd name="connsiteY7" fmla="*/ 6348 h 10000"/>
              <a:gd name="connsiteX8" fmla="*/ 10142 w 10142"/>
              <a:gd name="connsiteY8" fmla="*/ 6348 h 10000"/>
              <a:gd name="connsiteX9" fmla="*/ 10108 w 10142"/>
              <a:gd name="connsiteY9" fmla="*/ 8078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4624 w 10142"/>
              <a:gd name="connsiteY4" fmla="*/ 1321 h 10000"/>
              <a:gd name="connsiteX5" fmla="*/ 4766 w 10142"/>
              <a:gd name="connsiteY5" fmla="*/ 2105 h 10000"/>
              <a:gd name="connsiteX6" fmla="*/ 6525 w 10142"/>
              <a:gd name="connsiteY6" fmla="*/ 2105 h 10000"/>
              <a:gd name="connsiteX7" fmla="*/ 6074 w 10142"/>
              <a:gd name="connsiteY7" fmla="*/ 6348 h 10000"/>
              <a:gd name="connsiteX8" fmla="*/ 10142 w 10142"/>
              <a:gd name="connsiteY8" fmla="*/ 6348 h 10000"/>
              <a:gd name="connsiteX9" fmla="*/ 10108 w 10142"/>
              <a:gd name="connsiteY9" fmla="*/ 8078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3063 w 10142"/>
              <a:gd name="connsiteY4" fmla="*/ 3043 h 10000"/>
              <a:gd name="connsiteX5" fmla="*/ 4766 w 10142"/>
              <a:gd name="connsiteY5" fmla="*/ 2105 h 10000"/>
              <a:gd name="connsiteX6" fmla="*/ 6525 w 10142"/>
              <a:gd name="connsiteY6" fmla="*/ 2105 h 10000"/>
              <a:gd name="connsiteX7" fmla="*/ 6074 w 10142"/>
              <a:gd name="connsiteY7" fmla="*/ 6348 h 10000"/>
              <a:gd name="connsiteX8" fmla="*/ 10142 w 10142"/>
              <a:gd name="connsiteY8" fmla="*/ 6348 h 10000"/>
              <a:gd name="connsiteX9" fmla="*/ 10108 w 10142"/>
              <a:gd name="connsiteY9" fmla="*/ 8078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42"/>
              <a:gd name="connsiteY0" fmla="*/ 9655 h 10000"/>
              <a:gd name="connsiteX1" fmla="*/ 666 w 10142"/>
              <a:gd name="connsiteY1" fmla="*/ 0 h 10000"/>
              <a:gd name="connsiteX2" fmla="*/ 2917 w 10142"/>
              <a:gd name="connsiteY2" fmla="*/ 122 h 10000"/>
              <a:gd name="connsiteX3" fmla="*/ 2667 w 10142"/>
              <a:gd name="connsiteY3" fmla="*/ 1252 h 10000"/>
              <a:gd name="connsiteX4" fmla="*/ 5050 w 10142"/>
              <a:gd name="connsiteY4" fmla="*/ 1459 h 10000"/>
              <a:gd name="connsiteX5" fmla="*/ 4766 w 10142"/>
              <a:gd name="connsiteY5" fmla="*/ 2105 h 10000"/>
              <a:gd name="connsiteX6" fmla="*/ 6525 w 10142"/>
              <a:gd name="connsiteY6" fmla="*/ 2105 h 10000"/>
              <a:gd name="connsiteX7" fmla="*/ 6074 w 10142"/>
              <a:gd name="connsiteY7" fmla="*/ 6348 h 10000"/>
              <a:gd name="connsiteX8" fmla="*/ 10142 w 10142"/>
              <a:gd name="connsiteY8" fmla="*/ 6348 h 10000"/>
              <a:gd name="connsiteX9" fmla="*/ 10108 w 10142"/>
              <a:gd name="connsiteY9" fmla="*/ 8078 h 10000"/>
              <a:gd name="connsiteX10" fmla="*/ 9883 w 10142"/>
              <a:gd name="connsiteY10" fmla="*/ 10000 h 10000"/>
              <a:gd name="connsiteX11" fmla="*/ 0 w 10142"/>
              <a:gd name="connsiteY11" fmla="*/ 9655 h 10000"/>
              <a:gd name="connsiteX0" fmla="*/ 0 w 10142"/>
              <a:gd name="connsiteY0" fmla="*/ 9533 h 9878"/>
              <a:gd name="connsiteX1" fmla="*/ 666 w 10142"/>
              <a:gd name="connsiteY1" fmla="*/ 498 h 9878"/>
              <a:gd name="connsiteX2" fmla="*/ 2917 w 10142"/>
              <a:gd name="connsiteY2" fmla="*/ 0 h 9878"/>
              <a:gd name="connsiteX3" fmla="*/ 2667 w 10142"/>
              <a:gd name="connsiteY3" fmla="*/ 1130 h 9878"/>
              <a:gd name="connsiteX4" fmla="*/ 5050 w 10142"/>
              <a:gd name="connsiteY4" fmla="*/ 1337 h 9878"/>
              <a:gd name="connsiteX5" fmla="*/ 4766 w 10142"/>
              <a:gd name="connsiteY5" fmla="*/ 1983 h 9878"/>
              <a:gd name="connsiteX6" fmla="*/ 6525 w 10142"/>
              <a:gd name="connsiteY6" fmla="*/ 1983 h 9878"/>
              <a:gd name="connsiteX7" fmla="*/ 6074 w 10142"/>
              <a:gd name="connsiteY7" fmla="*/ 6226 h 9878"/>
              <a:gd name="connsiteX8" fmla="*/ 10142 w 10142"/>
              <a:gd name="connsiteY8" fmla="*/ 6226 h 9878"/>
              <a:gd name="connsiteX9" fmla="*/ 10108 w 10142"/>
              <a:gd name="connsiteY9" fmla="*/ 7956 h 9878"/>
              <a:gd name="connsiteX10" fmla="*/ 9883 w 10142"/>
              <a:gd name="connsiteY10" fmla="*/ 9878 h 9878"/>
              <a:gd name="connsiteX11" fmla="*/ 0 w 10142"/>
              <a:gd name="connsiteY11" fmla="*/ 9533 h 9878"/>
              <a:gd name="connsiteX0" fmla="*/ 0 w 10000"/>
              <a:gd name="connsiteY0" fmla="*/ 9651 h 10000"/>
              <a:gd name="connsiteX1" fmla="*/ 657 w 10000"/>
              <a:gd name="connsiteY1" fmla="*/ 295 h 10000"/>
              <a:gd name="connsiteX2" fmla="*/ 2876 w 10000"/>
              <a:gd name="connsiteY2" fmla="*/ 0 h 10000"/>
              <a:gd name="connsiteX3" fmla="*/ 2630 w 10000"/>
              <a:gd name="connsiteY3" fmla="*/ 1144 h 10000"/>
              <a:gd name="connsiteX4" fmla="*/ 4979 w 10000"/>
              <a:gd name="connsiteY4" fmla="*/ 1354 h 10000"/>
              <a:gd name="connsiteX5" fmla="*/ 4699 w 10000"/>
              <a:gd name="connsiteY5" fmla="*/ 2007 h 10000"/>
              <a:gd name="connsiteX6" fmla="*/ 6434 w 10000"/>
              <a:gd name="connsiteY6" fmla="*/ 2007 h 10000"/>
              <a:gd name="connsiteX7" fmla="*/ 5989 w 10000"/>
              <a:gd name="connsiteY7" fmla="*/ 6303 h 10000"/>
              <a:gd name="connsiteX8" fmla="*/ 10000 w 10000"/>
              <a:gd name="connsiteY8" fmla="*/ 6303 h 10000"/>
              <a:gd name="connsiteX9" fmla="*/ 9966 w 10000"/>
              <a:gd name="connsiteY9" fmla="*/ 8054 h 10000"/>
              <a:gd name="connsiteX10" fmla="*/ 9745 w 10000"/>
              <a:gd name="connsiteY10" fmla="*/ 10000 h 10000"/>
              <a:gd name="connsiteX11" fmla="*/ 0 w 10000"/>
              <a:gd name="connsiteY11" fmla="*/ 9651 h 10000"/>
              <a:gd name="connsiteX0" fmla="*/ 0 w 10000"/>
              <a:gd name="connsiteY0" fmla="*/ 9581 h 9930"/>
              <a:gd name="connsiteX1" fmla="*/ 657 w 10000"/>
              <a:gd name="connsiteY1" fmla="*/ 225 h 9930"/>
              <a:gd name="connsiteX2" fmla="*/ 2736 w 10000"/>
              <a:gd name="connsiteY2" fmla="*/ 0 h 9930"/>
              <a:gd name="connsiteX3" fmla="*/ 2630 w 10000"/>
              <a:gd name="connsiteY3" fmla="*/ 1074 h 9930"/>
              <a:gd name="connsiteX4" fmla="*/ 4979 w 10000"/>
              <a:gd name="connsiteY4" fmla="*/ 1284 h 9930"/>
              <a:gd name="connsiteX5" fmla="*/ 4699 w 10000"/>
              <a:gd name="connsiteY5" fmla="*/ 1937 h 9930"/>
              <a:gd name="connsiteX6" fmla="*/ 6434 w 10000"/>
              <a:gd name="connsiteY6" fmla="*/ 1937 h 9930"/>
              <a:gd name="connsiteX7" fmla="*/ 5989 w 10000"/>
              <a:gd name="connsiteY7" fmla="*/ 6233 h 9930"/>
              <a:gd name="connsiteX8" fmla="*/ 10000 w 10000"/>
              <a:gd name="connsiteY8" fmla="*/ 6233 h 9930"/>
              <a:gd name="connsiteX9" fmla="*/ 9966 w 10000"/>
              <a:gd name="connsiteY9" fmla="*/ 7984 h 9930"/>
              <a:gd name="connsiteX10" fmla="*/ 9745 w 10000"/>
              <a:gd name="connsiteY10" fmla="*/ 9930 h 9930"/>
              <a:gd name="connsiteX11" fmla="*/ 0 w 10000"/>
              <a:gd name="connsiteY11" fmla="*/ 9581 h 9930"/>
              <a:gd name="connsiteX0" fmla="*/ 0 w 10000"/>
              <a:gd name="connsiteY0" fmla="*/ 9758 h 10109"/>
              <a:gd name="connsiteX1" fmla="*/ 657 w 10000"/>
              <a:gd name="connsiteY1" fmla="*/ 14 h 10109"/>
              <a:gd name="connsiteX2" fmla="*/ 2736 w 10000"/>
              <a:gd name="connsiteY2" fmla="*/ 109 h 10109"/>
              <a:gd name="connsiteX3" fmla="*/ 2630 w 10000"/>
              <a:gd name="connsiteY3" fmla="*/ 1191 h 10109"/>
              <a:gd name="connsiteX4" fmla="*/ 4979 w 10000"/>
              <a:gd name="connsiteY4" fmla="*/ 1402 h 10109"/>
              <a:gd name="connsiteX5" fmla="*/ 4699 w 10000"/>
              <a:gd name="connsiteY5" fmla="*/ 2060 h 10109"/>
              <a:gd name="connsiteX6" fmla="*/ 6434 w 10000"/>
              <a:gd name="connsiteY6" fmla="*/ 2060 h 10109"/>
              <a:gd name="connsiteX7" fmla="*/ 5989 w 10000"/>
              <a:gd name="connsiteY7" fmla="*/ 6386 h 10109"/>
              <a:gd name="connsiteX8" fmla="*/ 10000 w 10000"/>
              <a:gd name="connsiteY8" fmla="*/ 6386 h 10109"/>
              <a:gd name="connsiteX9" fmla="*/ 9966 w 10000"/>
              <a:gd name="connsiteY9" fmla="*/ 8149 h 10109"/>
              <a:gd name="connsiteX10" fmla="*/ 9745 w 10000"/>
              <a:gd name="connsiteY10" fmla="*/ 10109 h 10109"/>
              <a:gd name="connsiteX11" fmla="*/ 0 w 10000"/>
              <a:gd name="connsiteY11" fmla="*/ 9758 h 10109"/>
              <a:gd name="connsiteX0" fmla="*/ 0 w 9966"/>
              <a:gd name="connsiteY0" fmla="*/ 9758 h 10109"/>
              <a:gd name="connsiteX1" fmla="*/ 657 w 9966"/>
              <a:gd name="connsiteY1" fmla="*/ 14 h 10109"/>
              <a:gd name="connsiteX2" fmla="*/ 2736 w 9966"/>
              <a:gd name="connsiteY2" fmla="*/ 109 h 10109"/>
              <a:gd name="connsiteX3" fmla="*/ 2630 w 9966"/>
              <a:gd name="connsiteY3" fmla="*/ 1191 h 10109"/>
              <a:gd name="connsiteX4" fmla="*/ 4979 w 9966"/>
              <a:gd name="connsiteY4" fmla="*/ 1402 h 10109"/>
              <a:gd name="connsiteX5" fmla="*/ 4699 w 9966"/>
              <a:gd name="connsiteY5" fmla="*/ 2060 h 10109"/>
              <a:gd name="connsiteX6" fmla="*/ 6434 w 9966"/>
              <a:gd name="connsiteY6" fmla="*/ 2060 h 10109"/>
              <a:gd name="connsiteX7" fmla="*/ 5989 w 9966"/>
              <a:gd name="connsiteY7" fmla="*/ 6386 h 10109"/>
              <a:gd name="connsiteX8" fmla="*/ 9572 w 9966"/>
              <a:gd name="connsiteY8" fmla="*/ 6440 h 10109"/>
              <a:gd name="connsiteX9" fmla="*/ 9966 w 9966"/>
              <a:gd name="connsiteY9" fmla="*/ 8149 h 10109"/>
              <a:gd name="connsiteX10" fmla="*/ 9745 w 9966"/>
              <a:gd name="connsiteY10" fmla="*/ 10109 h 10109"/>
              <a:gd name="connsiteX11" fmla="*/ 0 w 9966"/>
              <a:gd name="connsiteY11" fmla="*/ 9758 h 10109"/>
              <a:gd name="connsiteX0" fmla="*/ 0 w 10000"/>
              <a:gd name="connsiteY0" fmla="*/ 9653 h 10000"/>
              <a:gd name="connsiteX1" fmla="*/ 659 w 10000"/>
              <a:gd name="connsiteY1" fmla="*/ 14 h 10000"/>
              <a:gd name="connsiteX2" fmla="*/ 2745 w 10000"/>
              <a:gd name="connsiteY2" fmla="*/ 108 h 10000"/>
              <a:gd name="connsiteX3" fmla="*/ 2639 w 10000"/>
              <a:gd name="connsiteY3" fmla="*/ 1178 h 10000"/>
              <a:gd name="connsiteX4" fmla="*/ 4996 w 10000"/>
              <a:gd name="connsiteY4" fmla="*/ 1387 h 10000"/>
              <a:gd name="connsiteX5" fmla="*/ 4715 w 10000"/>
              <a:gd name="connsiteY5" fmla="*/ 2038 h 10000"/>
              <a:gd name="connsiteX6" fmla="*/ 6456 w 10000"/>
              <a:gd name="connsiteY6" fmla="*/ 2038 h 10000"/>
              <a:gd name="connsiteX7" fmla="*/ 6009 w 10000"/>
              <a:gd name="connsiteY7" fmla="*/ 6317 h 10000"/>
              <a:gd name="connsiteX8" fmla="*/ 9605 w 10000"/>
              <a:gd name="connsiteY8" fmla="*/ 6371 h 10000"/>
              <a:gd name="connsiteX9" fmla="*/ 10000 w 10000"/>
              <a:gd name="connsiteY9" fmla="*/ 8061 h 10000"/>
              <a:gd name="connsiteX10" fmla="*/ 9563 w 10000"/>
              <a:gd name="connsiteY10" fmla="*/ 10000 h 10000"/>
              <a:gd name="connsiteX11" fmla="*/ 0 w 10000"/>
              <a:gd name="connsiteY11" fmla="*/ 9653 h 10000"/>
              <a:gd name="connsiteX0" fmla="*/ 0 w 9605"/>
              <a:gd name="connsiteY0" fmla="*/ 9653 h 10000"/>
              <a:gd name="connsiteX1" fmla="*/ 659 w 9605"/>
              <a:gd name="connsiteY1" fmla="*/ 14 h 10000"/>
              <a:gd name="connsiteX2" fmla="*/ 2745 w 9605"/>
              <a:gd name="connsiteY2" fmla="*/ 108 h 10000"/>
              <a:gd name="connsiteX3" fmla="*/ 2639 w 9605"/>
              <a:gd name="connsiteY3" fmla="*/ 1178 h 10000"/>
              <a:gd name="connsiteX4" fmla="*/ 4996 w 9605"/>
              <a:gd name="connsiteY4" fmla="*/ 1387 h 10000"/>
              <a:gd name="connsiteX5" fmla="*/ 4715 w 9605"/>
              <a:gd name="connsiteY5" fmla="*/ 2038 h 10000"/>
              <a:gd name="connsiteX6" fmla="*/ 6456 w 9605"/>
              <a:gd name="connsiteY6" fmla="*/ 2038 h 10000"/>
              <a:gd name="connsiteX7" fmla="*/ 6009 w 9605"/>
              <a:gd name="connsiteY7" fmla="*/ 6317 h 10000"/>
              <a:gd name="connsiteX8" fmla="*/ 9605 w 9605"/>
              <a:gd name="connsiteY8" fmla="*/ 6371 h 10000"/>
              <a:gd name="connsiteX9" fmla="*/ 9570 w 9605"/>
              <a:gd name="connsiteY9" fmla="*/ 8061 h 10000"/>
              <a:gd name="connsiteX10" fmla="*/ 9563 w 9605"/>
              <a:gd name="connsiteY10" fmla="*/ 10000 h 10000"/>
              <a:gd name="connsiteX11" fmla="*/ 0 w 9605"/>
              <a:gd name="connsiteY11" fmla="*/ 9653 h 10000"/>
              <a:gd name="connsiteX0" fmla="*/ 0 w 13764"/>
              <a:gd name="connsiteY0" fmla="*/ 9653 h 9679"/>
              <a:gd name="connsiteX1" fmla="*/ 686 w 13764"/>
              <a:gd name="connsiteY1" fmla="*/ 14 h 9679"/>
              <a:gd name="connsiteX2" fmla="*/ 2858 w 13764"/>
              <a:gd name="connsiteY2" fmla="*/ 108 h 9679"/>
              <a:gd name="connsiteX3" fmla="*/ 2748 w 13764"/>
              <a:gd name="connsiteY3" fmla="*/ 1178 h 9679"/>
              <a:gd name="connsiteX4" fmla="*/ 5201 w 13764"/>
              <a:gd name="connsiteY4" fmla="*/ 1387 h 9679"/>
              <a:gd name="connsiteX5" fmla="*/ 4909 w 13764"/>
              <a:gd name="connsiteY5" fmla="*/ 2038 h 9679"/>
              <a:gd name="connsiteX6" fmla="*/ 6721 w 13764"/>
              <a:gd name="connsiteY6" fmla="*/ 2038 h 9679"/>
              <a:gd name="connsiteX7" fmla="*/ 6256 w 13764"/>
              <a:gd name="connsiteY7" fmla="*/ 6317 h 9679"/>
              <a:gd name="connsiteX8" fmla="*/ 10000 w 13764"/>
              <a:gd name="connsiteY8" fmla="*/ 6371 h 9679"/>
              <a:gd name="connsiteX9" fmla="*/ 9964 w 13764"/>
              <a:gd name="connsiteY9" fmla="*/ 8061 h 9679"/>
              <a:gd name="connsiteX10" fmla="*/ 13762 w 13764"/>
              <a:gd name="connsiteY10" fmla="*/ 9576 h 9679"/>
              <a:gd name="connsiteX11" fmla="*/ 0 w 13764"/>
              <a:gd name="connsiteY11" fmla="*/ 9653 h 9679"/>
              <a:gd name="connsiteX0" fmla="*/ 0 w 10152"/>
              <a:gd name="connsiteY0" fmla="*/ 9973 h 10000"/>
              <a:gd name="connsiteX1" fmla="*/ 649 w 10152"/>
              <a:gd name="connsiteY1" fmla="*/ 14 h 10000"/>
              <a:gd name="connsiteX2" fmla="*/ 2227 w 10152"/>
              <a:gd name="connsiteY2" fmla="*/ 112 h 10000"/>
              <a:gd name="connsiteX3" fmla="*/ 2148 w 10152"/>
              <a:gd name="connsiteY3" fmla="*/ 1217 h 10000"/>
              <a:gd name="connsiteX4" fmla="*/ 3930 w 10152"/>
              <a:gd name="connsiteY4" fmla="*/ 1433 h 10000"/>
              <a:gd name="connsiteX5" fmla="*/ 3718 w 10152"/>
              <a:gd name="connsiteY5" fmla="*/ 2106 h 10000"/>
              <a:gd name="connsiteX6" fmla="*/ 5034 w 10152"/>
              <a:gd name="connsiteY6" fmla="*/ 2106 h 10000"/>
              <a:gd name="connsiteX7" fmla="*/ 4696 w 10152"/>
              <a:gd name="connsiteY7" fmla="*/ 6527 h 10000"/>
              <a:gd name="connsiteX8" fmla="*/ 7416 w 10152"/>
              <a:gd name="connsiteY8" fmla="*/ 6582 h 10000"/>
              <a:gd name="connsiteX9" fmla="*/ 7390 w 10152"/>
              <a:gd name="connsiteY9" fmla="*/ 8328 h 10000"/>
              <a:gd name="connsiteX10" fmla="*/ 10150 w 10152"/>
              <a:gd name="connsiteY10" fmla="*/ 9894 h 10000"/>
              <a:gd name="connsiteX11" fmla="*/ 0 w 10152"/>
              <a:gd name="connsiteY11" fmla="*/ 9973 h 10000"/>
              <a:gd name="connsiteX0" fmla="*/ 135 w 10287"/>
              <a:gd name="connsiteY0" fmla="*/ 9973 h 10000"/>
              <a:gd name="connsiteX1" fmla="*/ 784 w 10287"/>
              <a:gd name="connsiteY1" fmla="*/ 14 h 10000"/>
              <a:gd name="connsiteX2" fmla="*/ 2362 w 10287"/>
              <a:gd name="connsiteY2" fmla="*/ 112 h 10000"/>
              <a:gd name="connsiteX3" fmla="*/ 2283 w 10287"/>
              <a:gd name="connsiteY3" fmla="*/ 1217 h 10000"/>
              <a:gd name="connsiteX4" fmla="*/ 4065 w 10287"/>
              <a:gd name="connsiteY4" fmla="*/ 1433 h 10000"/>
              <a:gd name="connsiteX5" fmla="*/ 3853 w 10287"/>
              <a:gd name="connsiteY5" fmla="*/ 2106 h 10000"/>
              <a:gd name="connsiteX6" fmla="*/ 5169 w 10287"/>
              <a:gd name="connsiteY6" fmla="*/ 2106 h 10000"/>
              <a:gd name="connsiteX7" fmla="*/ 4831 w 10287"/>
              <a:gd name="connsiteY7" fmla="*/ 6527 h 10000"/>
              <a:gd name="connsiteX8" fmla="*/ 7551 w 10287"/>
              <a:gd name="connsiteY8" fmla="*/ 6582 h 10000"/>
              <a:gd name="connsiteX9" fmla="*/ 7525 w 10287"/>
              <a:gd name="connsiteY9" fmla="*/ 8328 h 10000"/>
              <a:gd name="connsiteX10" fmla="*/ 10285 w 10287"/>
              <a:gd name="connsiteY10" fmla="*/ 9894 h 10000"/>
              <a:gd name="connsiteX11" fmla="*/ 135 w 10287"/>
              <a:gd name="connsiteY11" fmla="*/ 9973 h 10000"/>
              <a:gd name="connsiteX0" fmla="*/ 445 w 10597"/>
              <a:gd name="connsiteY0" fmla="*/ 9861 h 9888"/>
              <a:gd name="connsiteX1" fmla="*/ 89 w 10597"/>
              <a:gd name="connsiteY1" fmla="*/ 3309 h 9888"/>
              <a:gd name="connsiteX2" fmla="*/ 2672 w 10597"/>
              <a:gd name="connsiteY2" fmla="*/ 0 h 9888"/>
              <a:gd name="connsiteX3" fmla="*/ 2593 w 10597"/>
              <a:gd name="connsiteY3" fmla="*/ 1105 h 9888"/>
              <a:gd name="connsiteX4" fmla="*/ 4375 w 10597"/>
              <a:gd name="connsiteY4" fmla="*/ 1321 h 9888"/>
              <a:gd name="connsiteX5" fmla="*/ 4163 w 10597"/>
              <a:gd name="connsiteY5" fmla="*/ 1994 h 9888"/>
              <a:gd name="connsiteX6" fmla="*/ 5479 w 10597"/>
              <a:gd name="connsiteY6" fmla="*/ 1994 h 9888"/>
              <a:gd name="connsiteX7" fmla="*/ 5141 w 10597"/>
              <a:gd name="connsiteY7" fmla="*/ 6415 h 9888"/>
              <a:gd name="connsiteX8" fmla="*/ 7861 w 10597"/>
              <a:gd name="connsiteY8" fmla="*/ 6470 h 9888"/>
              <a:gd name="connsiteX9" fmla="*/ 7835 w 10597"/>
              <a:gd name="connsiteY9" fmla="*/ 8216 h 9888"/>
              <a:gd name="connsiteX10" fmla="*/ 10595 w 10597"/>
              <a:gd name="connsiteY10" fmla="*/ 9782 h 9888"/>
              <a:gd name="connsiteX11" fmla="*/ 445 w 10597"/>
              <a:gd name="connsiteY11" fmla="*/ 9861 h 9888"/>
              <a:gd name="connsiteX0" fmla="*/ 337 w 9916"/>
              <a:gd name="connsiteY0" fmla="*/ 9973 h 10000"/>
              <a:gd name="connsiteX1" fmla="*/ 1 w 9916"/>
              <a:gd name="connsiteY1" fmla="*/ 3346 h 10000"/>
              <a:gd name="connsiteX2" fmla="*/ 2438 w 9916"/>
              <a:gd name="connsiteY2" fmla="*/ 0 h 10000"/>
              <a:gd name="connsiteX3" fmla="*/ 2364 w 9916"/>
              <a:gd name="connsiteY3" fmla="*/ 1118 h 10000"/>
              <a:gd name="connsiteX4" fmla="*/ 4046 w 9916"/>
              <a:gd name="connsiteY4" fmla="*/ 1336 h 10000"/>
              <a:gd name="connsiteX5" fmla="*/ 3845 w 9916"/>
              <a:gd name="connsiteY5" fmla="*/ 2017 h 10000"/>
              <a:gd name="connsiteX6" fmla="*/ 5087 w 9916"/>
              <a:gd name="connsiteY6" fmla="*/ 2017 h 10000"/>
              <a:gd name="connsiteX7" fmla="*/ 4768 w 9916"/>
              <a:gd name="connsiteY7" fmla="*/ 6488 h 10000"/>
              <a:gd name="connsiteX8" fmla="*/ 7335 w 9916"/>
              <a:gd name="connsiteY8" fmla="*/ 6543 h 10000"/>
              <a:gd name="connsiteX9" fmla="*/ 7311 w 9916"/>
              <a:gd name="connsiteY9" fmla="*/ 8309 h 10000"/>
              <a:gd name="connsiteX10" fmla="*/ 9915 w 9916"/>
              <a:gd name="connsiteY10" fmla="*/ 9893 h 10000"/>
              <a:gd name="connsiteX11" fmla="*/ 337 w 9916"/>
              <a:gd name="connsiteY11" fmla="*/ 9973 h 10000"/>
              <a:gd name="connsiteX0" fmla="*/ 340 w 10000"/>
              <a:gd name="connsiteY0" fmla="*/ 12287 h 12314"/>
              <a:gd name="connsiteX1" fmla="*/ 1 w 10000"/>
              <a:gd name="connsiteY1" fmla="*/ 5660 h 12314"/>
              <a:gd name="connsiteX2" fmla="*/ 2842 w 10000"/>
              <a:gd name="connsiteY2" fmla="*/ 0 h 12314"/>
              <a:gd name="connsiteX3" fmla="*/ 2384 w 10000"/>
              <a:gd name="connsiteY3" fmla="*/ 3432 h 12314"/>
              <a:gd name="connsiteX4" fmla="*/ 4080 w 10000"/>
              <a:gd name="connsiteY4" fmla="*/ 3650 h 12314"/>
              <a:gd name="connsiteX5" fmla="*/ 3878 w 10000"/>
              <a:gd name="connsiteY5" fmla="*/ 4331 h 12314"/>
              <a:gd name="connsiteX6" fmla="*/ 5130 w 10000"/>
              <a:gd name="connsiteY6" fmla="*/ 4331 h 12314"/>
              <a:gd name="connsiteX7" fmla="*/ 4808 w 10000"/>
              <a:gd name="connsiteY7" fmla="*/ 8802 h 12314"/>
              <a:gd name="connsiteX8" fmla="*/ 7397 w 10000"/>
              <a:gd name="connsiteY8" fmla="*/ 8857 h 12314"/>
              <a:gd name="connsiteX9" fmla="*/ 7373 w 10000"/>
              <a:gd name="connsiteY9" fmla="*/ 10623 h 12314"/>
              <a:gd name="connsiteX10" fmla="*/ 9999 w 10000"/>
              <a:gd name="connsiteY10" fmla="*/ 12207 h 12314"/>
              <a:gd name="connsiteX11" fmla="*/ 340 w 10000"/>
              <a:gd name="connsiteY11" fmla="*/ 12287 h 12314"/>
              <a:gd name="connsiteX0" fmla="*/ 340 w 10000"/>
              <a:gd name="connsiteY0" fmla="*/ 17145 h 17172"/>
              <a:gd name="connsiteX1" fmla="*/ 1 w 10000"/>
              <a:gd name="connsiteY1" fmla="*/ 10518 h 17172"/>
              <a:gd name="connsiteX2" fmla="*/ 2842 w 10000"/>
              <a:gd name="connsiteY2" fmla="*/ 4858 h 17172"/>
              <a:gd name="connsiteX3" fmla="*/ 2862 w 10000"/>
              <a:gd name="connsiteY3" fmla="*/ 20 h 17172"/>
              <a:gd name="connsiteX4" fmla="*/ 4080 w 10000"/>
              <a:gd name="connsiteY4" fmla="*/ 8508 h 17172"/>
              <a:gd name="connsiteX5" fmla="*/ 3878 w 10000"/>
              <a:gd name="connsiteY5" fmla="*/ 9189 h 17172"/>
              <a:gd name="connsiteX6" fmla="*/ 5130 w 10000"/>
              <a:gd name="connsiteY6" fmla="*/ 9189 h 17172"/>
              <a:gd name="connsiteX7" fmla="*/ 4808 w 10000"/>
              <a:gd name="connsiteY7" fmla="*/ 13660 h 17172"/>
              <a:gd name="connsiteX8" fmla="*/ 7397 w 10000"/>
              <a:gd name="connsiteY8" fmla="*/ 13715 h 17172"/>
              <a:gd name="connsiteX9" fmla="*/ 7373 w 10000"/>
              <a:gd name="connsiteY9" fmla="*/ 15481 h 17172"/>
              <a:gd name="connsiteX10" fmla="*/ 9999 w 10000"/>
              <a:gd name="connsiteY10" fmla="*/ 17065 h 17172"/>
              <a:gd name="connsiteX11" fmla="*/ 340 w 10000"/>
              <a:gd name="connsiteY11" fmla="*/ 17145 h 17172"/>
              <a:gd name="connsiteX0" fmla="*/ 340 w 10000"/>
              <a:gd name="connsiteY0" fmla="*/ 18827 h 18854"/>
              <a:gd name="connsiteX1" fmla="*/ 1 w 10000"/>
              <a:gd name="connsiteY1" fmla="*/ 12200 h 18854"/>
              <a:gd name="connsiteX2" fmla="*/ 2842 w 10000"/>
              <a:gd name="connsiteY2" fmla="*/ 6540 h 18854"/>
              <a:gd name="connsiteX3" fmla="*/ 2862 w 10000"/>
              <a:gd name="connsiteY3" fmla="*/ 1702 h 18854"/>
              <a:gd name="connsiteX4" fmla="*/ 8481 w 10000"/>
              <a:gd name="connsiteY4" fmla="*/ 0 h 18854"/>
              <a:gd name="connsiteX5" fmla="*/ 3878 w 10000"/>
              <a:gd name="connsiteY5" fmla="*/ 10871 h 18854"/>
              <a:gd name="connsiteX6" fmla="*/ 5130 w 10000"/>
              <a:gd name="connsiteY6" fmla="*/ 10871 h 18854"/>
              <a:gd name="connsiteX7" fmla="*/ 4808 w 10000"/>
              <a:gd name="connsiteY7" fmla="*/ 15342 h 18854"/>
              <a:gd name="connsiteX8" fmla="*/ 7397 w 10000"/>
              <a:gd name="connsiteY8" fmla="*/ 15397 h 18854"/>
              <a:gd name="connsiteX9" fmla="*/ 7373 w 10000"/>
              <a:gd name="connsiteY9" fmla="*/ 17163 h 18854"/>
              <a:gd name="connsiteX10" fmla="*/ 9999 w 10000"/>
              <a:gd name="connsiteY10" fmla="*/ 18747 h 18854"/>
              <a:gd name="connsiteX11" fmla="*/ 340 w 10000"/>
              <a:gd name="connsiteY11" fmla="*/ 18827 h 18854"/>
              <a:gd name="connsiteX0" fmla="*/ 340 w 10000"/>
              <a:gd name="connsiteY0" fmla="*/ 18827 h 18854"/>
              <a:gd name="connsiteX1" fmla="*/ 1 w 10000"/>
              <a:gd name="connsiteY1" fmla="*/ 12200 h 18854"/>
              <a:gd name="connsiteX2" fmla="*/ 2842 w 10000"/>
              <a:gd name="connsiteY2" fmla="*/ 6540 h 18854"/>
              <a:gd name="connsiteX3" fmla="*/ 2862 w 10000"/>
              <a:gd name="connsiteY3" fmla="*/ 1702 h 18854"/>
              <a:gd name="connsiteX4" fmla="*/ 8481 w 10000"/>
              <a:gd name="connsiteY4" fmla="*/ 0 h 18854"/>
              <a:gd name="connsiteX5" fmla="*/ 7514 w 10000"/>
              <a:gd name="connsiteY5" fmla="*/ 2010 h 18854"/>
              <a:gd name="connsiteX6" fmla="*/ 5130 w 10000"/>
              <a:gd name="connsiteY6" fmla="*/ 10871 h 18854"/>
              <a:gd name="connsiteX7" fmla="*/ 4808 w 10000"/>
              <a:gd name="connsiteY7" fmla="*/ 15342 h 18854"/>
              <a:gd name="connsiteX8" fmla="*/ 7397 w 10000"/>
              <a:gd name="connsiteY8" fmla="*/ 15397 h 18854"/>
              <a:gd name="connsiteX9" fmla="*/ 7373 w 10000"/>
              <a:gd name="connsiteY9" fmla="*/ 17163 h 18854"/>
              <a:gd name="connsiteX10" fmla="*/ 9999 w 10000"/>
              <a:gd name="connsiteY10" fmla="*/ 18747 h 18854"/>
              <a:gd name="connsiteX11" fmla="*/ 340 w 10000"/>
              <a:gd name="connsiteY11" fmla="*/ 18827 h 18854"/>
              <a:gd name="connsiteX0" fmla="*/ 340 w 10000"/>
              <a:gd name="connsiteY0" fmla="*/ 18827 h 18854"/>
              <a:gd name="connsiteX1" fmla="*/ 1 w 10000"/>
              <a:gd name="connsiteY1" fmla="*/ 12200 h 18854"/>
              <a:gd name="connsiteX2" fmla="*/ 2842 w 10000"/>
              <a:gd name="connsiteY2" fmla="*/ 6540 h 18854"/>
              <a:gd name="connsiteX3" fmla="*/ 2862 w 10000"/>
              <a:gd name="connsiteY3" fmla="*/ 1702 h 18854"/>
              <a:gd name="connsiteX4" fmla="*/ 8481 w 10000"/>
              <a:gd name="connsiteY4" fmla="*/ 0 h 18854"/>
              <a:gd name="connsiteX5" fmla="*/ 7227 w 10000"/>
              <a:gd name="connsiteY5" fmla="*/ 1912 h 18854"/>
              <a:gd name="connsiteX6" fmla="*/ 5130 w 10000"/>
              <a:gd name="connsiteY6" fmla="*/ 10871 h 18854"/>
              <a:gd name="connsiteX7" fmla="*/ 4808 w 10000"/>
              <a:gd name="connsiteY7" fmla="*/ 15342 h 18854"/>
              <a:gd name="connsiteX8" fmla="*/ 7397 w 10000"/>
              <a:gd name="connsiteY8" fmla="*/ 15397 h 18854"/>
              <a:gd name="connsiteX9" fmla="*/ 7373 w 10000"/>
              <a:gd name="connsiteY9" fmla="*/ 17163 h 18854"/>
              <a:gd name="connsiteX10" fmla="*/ 9999 w 10000"/>
              <a:gd name="connsiteY10" fmla="*/ 18747 h 18854"/>
              <a:gd name="connsiteX11" fmla="*/ 340 w 10000"/>
              <a:gd name="connsiteY11" fmla="*/ 18827 h 18854"/>
              <a:gd name="connsiteX0" fmla="*/ 340 w 10000"/>
              <a:gd name="connsiteY0" fmla="*/ 18827 h 18854"/>
              <a:gd name="connsiteX1" fmla="*/ 1 w 10000"/>
              <a:gd name="connsiteY1" fmla="*/ 12200 h 18854"/>
              <a:gd name="connsiteX2" fmla="*/ 2842 w 10000"/>
              <a:gd name="connsiteY2" fmla="*/ 6540 h 18854"/>
              <a:gd name="connsiteX3" fmla="*/ 2862 w 10000"/>
              <a:gd name="connsiteY3" fmla="*/ 1702 h 18854"/>
              <a:gd name="connsiteX4" fmla="*/ 8481 w 10000"/>
              <a:gd name="connsiteY4" fmla="*/ 0 h 18854"/>
              <a:gd name="connsiteX5" fmla="*/ 7514 w 10000"/>
              <a:gd name="connsiteY5" fmla="*/ 1518 h 18854"/>
              <a:gd name="connsiteX6" fmla="*/ 5130 w 10000"/>
              <a:gd name="connsiteY6" fmla="*/ 10871 h 18854"/>
              <a:gd name="connsiteX7" fmla="*/ 4808 w 10000"/>
              <a:gd name="connsiteY7" fmla="*/ 15342 h 18854"/>
              <a:gd name="connsiteX8" fmla="*/ 7397 w 10000"/>
              <a:gd name="connsiteY8" fmla="*/ 15397 h 18854"/>
              <a:gd name="connsiteX9" fmla="*/ 7373 w 10000"/>
              <a:gd name="connsiteY9" fmla="*/ 17163 h 18854"/>
              <a:gd name="connsiteX10" fmla="*/ 9999 w 10000"/>
              <a:gd name="connsiteY10" fmla="*/ 18747 h 18854"/>
              <a:gd name="connsiteX11" fmla="*/ 340 w 10000"/>
              <a:gd name="connsiteY11" fmla="*/ 18827 h 18854"/>
              <a:gd name="connsiteX0" fmla="*/ 340 w 10000"/>
              <a:gd name="connsiteY0" fmla="*/ 18827 h 18854"/>
              <a:gd name="connsiteX1" fmla="*/ 1 w 10000"/>
              <a:gd name="connsiteY1" fmla="*/ 12200 h 18854"/>
              <a:gd name="connsiteX2" fmla="*/ 2842 w 10000"/>
              <a:gd name="connsiteY2" fmla="*/ 6540 h 18854"/>
              <a:gd name="connsiteX3" fmla="*/ 2862 w 10000"/>
              <a:gd name="connsiteY3" fmla="*/ 1702 h 18854"/>
              <a:gd name="connsiteX4" fmla="*/ 8481 w 10000"/>
              <a:gd name="connsiteY4" fmla="*/ 0 h 18854"/>
              <a:gd name="connsiteX5" fmla="*/ 7514 w 10000"/>
              <a:gd name="connsiteY5" fmla="*/ 1518 h 18854"/>
              <a:gd name="connsiteX6" fmla="*/ 5130 w 10000"/>
              <a:gd name="connsiteY6" fmla="*/ 10871 h 18854"/>
              <a:gd name="connsiteX7" fmla="*/ 4808 w 10000"/>
              <a:gd name="connsiteY7" fmla="*/ 15342 h 18854"/>
              <a:gd name="connsiteX8" fmla="*/ 7397 w 10000"/>
              <a:gd name="connsiteY8" fmla="*/ 15397 h 18854"/>
              <a:gd name="connsiteX9" fmla="*/ 7373 w 10000"/>
              <a:gd name="connsiteY9" fmla="*/ 17163 h 18854"/>
              <a:gd name="connsiteX10" fmla="*/ 9999 w 10000"/>
              <a:gd name="connsiteY10" fmla="*/ 18747 h 18854"/>
              <a:gd name="connsiteX11" fmla="*/ 340 w 10000"/>
              <a:gd name="connsiteY11" fmla="*/ 18827 h 18854"/>
              <a:gd name="connsiteX0" fmla="*/ 340 w 10000"/>
              <a:gd name="connsiteY0" fmla="*/ 18827 h 18854"/>
              <a:gd name="connsiteX1" fmla="*/ 1 w 10000"/>
              <a:gd name="connsiteY1" fmla="*/ 12200 h 18854"/>
              <a:gd name="connsiteX2" fmla="*/ 2842 w 10000"/>
              <a:gd name="connsiteY2" fmla="*/ 6540 h 18854"/>
              <a:gd name="connsiteX3" fmla="*/ 2862 w 10000"/>
              <a:gd name="connsiteY3" fmla="*/ 1702 h 18854"/>
              <a:gd name="connsiteX4" fmla="*/ 8481 w 10000"/>
              <a:gd name="connsiteY4" fmla="*/ 0 h 18854"/>
              <a:gd name="connsiteX5" fmla="*/ 7514 w 10000"/>
              <a:gd name="connsiteY5" fmla="*/ 1518 h 18854"/>
              <a:gd name="connsiteX6" fmla="*/ 5130 w 10000"/>
              <a:gd name="connsiteY6" fmla="*/ 10871 h 18854"/>
              <a:gd name="connsiteX7" fmla="*/ 4808 w 10000"/>
              <a:gd name="connsiteY7" fmla="*/ 15342 h 18854"/>
              <a:gd name="connsiteX8" fmla="*/ 5435 w 10000"/>
              <a:gd name="connsiteY8" fmla="*/ 15397 h 18854"/>
              <a:gd name="connsiteX9" fmla="*/ 7373 w 10000"/>
              <a:gd name="connsiteY9" fmla="*/ 17163 h 18854"/>
              <a:gd name="connsiteX10" fmla="*/ 9999 w 10000"/>
              <a:gd name="connsiteY10" fmla="*/ 18747 h 18854"/>
              <a:gd name="connsiteX11" fmla="*/ 340 w 10000"/>
              <a:gd name="connsiteY11" fmla="*/ 18827 h 18854"/>
              <a:gd name="connsiteX0" fmla="*/ 340 w 10003"/>
              <a:gd name="connsiteY0" fmla="*/ 18827 h 18854"/>
              <a:gd name="connsiteX1" fmla="*/ 1 w 10003"/>
              <a:gd name="connsiteY1" fmla="*/ 12200 h 18854"/>
              <a:gd name="connsiteX2" fmla="*/ 2842 w 10003"/>
              <a:gd name="connsiteY2" fmla="*/ 6540 h 18854"/>
              <a:gd name="connsiteX3" fmla="*/ 2862 w 10003"/>
              <a:gd name="connsiteY3" fmla="*/ 1702 h 18854"/>
              <a:gd name="connsiteX4" fmla="*/ 8481 w 10003"/>
              <a:gd name="connsiteY4" fmla="*/ 0 h 18854"/>
              <a:gd name="connsiteX5" fmla="*/ 7514 w 10003"/>
              <a:gd name="connsiteY5" fmla="*/ 1518 h 18854"/>
              <a:gd name="connsiteX6" fmla="*/ 5130 w 10003"/>
              <a:gd name="connsiteY6" fmla="*/ 10871 h 18854"/>
              <a:gd name="connsiteX7" fmla="*/ 4808 w 10003"/>
              <a:gd name="connsiteY7" fmla="*/ 15342 h 18854"/>
              <a:gd name="connsiteX8" fmla="*/ 5435 w 10003"/>
              <a:gd name="connsiteY8" fmla="*/ 15397 h 18854"/>
              <a:gd name="connsiteX9" fmla="*/ 9000 w 10003"/>
              <a:gd name="connsiteY9" fmla="*/ 16375 h 18854"/>
              <a:gd name="connsiteX10" fmla="*/ 9999 w 10003"/>
              <a:gd name="connsiteY10" fmla="*/ 18747 h 18854"/>
              <a:gd name="connsiteX11" fmla="*/ 340 w 10003"/>
              <a:gd name="connsiteY11" fmla="*/ 18827 h 18854"/>
              <a:gd name="connsiteX0" fmla="*/ 340 w 9999"/>
              <a:gd name="connsiteY0" fmla="*/ 18827 h 18854"/>
              <a:gd name="connsiteX1" fmla="*/ 1 w 9999"/>
              <a:gd name="connsiteY1" fmla="*/ 12200 h 18854"/>
              <a:gd name="connsiteX2" fmla="*/ 2842 w 9999"/>
              <a:gd name="connsiteY2" fmla="*/ 6540 h 18854"/>
              <a:gd name="connsiteX3" fmla="*/ 2862 w 9999"/>
              <a:gd name="connsiteY3" fmla="*/ 1702 h 18854"/>
              <a:gd name="connsiteX4" fmla="*/ 8481 w 9999"/>
              <a:gd name="connsiteY4" fmla="*/ 0 h 18854"/>
              <a:gd name="connsiteX5" fmla="*/ 7514 w 9999"/>
              <a:gd name="connsiteY5" fmla="*/ 1518 h 18854"/>
              <a:gd name="connsiteX6" fmla="*/ 5130 w 9999"/>
              <a:gd name="connsiteY6" fmla="*/ 10871 h 18854"/>
              <a:gd name="connsiteX7" fmla="*/ 4808 w 9999"/>
              <a:gd name="connsiteY7" fmla="*/ 15342 h 18854"/>
              <a:gd name="connsiteX8" fmla="*/ 5435 w 9999"/>
              <a:gd name="connsiteY8" fmla="*/ 15397 h 18854"/>
              <a:gd name="connsiteX9" fmla="*/ 9000 w 9999"/>
              <a:gd name="connsiteY9" fmla="*/ 16375 h 18854"/>
              <a:gd name="connsiteX10" fmla="*/ 9999 w 9999"/>
              <a:gd name="connsiteY10" fmla="*/ 18747 h 18854"/>
              <a:gd name="connsiteX11" fmla="*/ 340 w 9999"/>
              <a:gd name="connsiteY11" fmla="*/ 18827 h 18854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5131 w 10000"/>
              <a:gd name="connsiteY6" fmla="*/ 5766 h 10000"/>
              <a:gd name="connsiteX7" fmla="*/ 4808 w 10000"/>
              <a:gd name="connsiteY7" fmla="*/ 8137 h 10000"/>
              <a:gd name="connsiteX8" fmla="*/ 5436 w 10000"/>
              <a:gd name="connsiteY8" fmla="*/ 8166 h 10000"/>
              <a:gd name="connsiteX9" fmla="*/ 9001 w 10000"/>
              <a:gd name="connsiteY9" fmla="*/ 8685 h 10000"/>
              <a:gd name="connsiteX10" fmla="*/ 10000 w 10000"/>
              <a:gd name="connsiteY10" fmla="*/ 9943 h 10000"/>
              <a:gd name="connsiteX11" fmla="*/ 340 w 10000"/>
              <a:gd name="connsiteY11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5131 w 10000"/>
              <a:gd name="connsiteY6" fmla="*/ 5766 h 10000"/>
              <a:gd name="connsiteX7" fmla="*/ 4808 w 10000"/>
              <a:gd name="connsiteY7" fmla="*/ 8137 h 10000"/>
              <a:gd name="connsiteX8" fmla="*/ 8068 w 10000"/>
              <a:gd name="connsiteY8" fmla="*/ 8610 h 10000"/>
              <a:gd name="connsiteX9" fmla="*/ 9001 w 10000"/>
              <a:gd name="connsiteY9" fmla="*/ 8685 h 10000"/>
              <a:gd name="connsiteX10" fmla="*/ 10000 w 10000"/>
              <a:gd name="connsiteY10" fmla="*/ 9943 h 10000"/>
              <a:gd name="connsiteX11" fmla="*/ 340 w 10000"/>
              <a:gd name="connsiteY11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5131 w 10000"/>
              <a:gd name="connsiteY6" fmla="*/ 5766 h 10000"/>
              <a:gd name="connsiteX7" fmla="*/ 7009 w 10000"/>
              <a:gd name="connsiteY7" fmla="*/ 8163 h 10000"/>
              <a:gd name="connsiteX8" fmla="*/ 8068 w 10000"/>
              <a:gd name="connsiteY8" fmla="*/ 8610 h 10000"/>
              <a:gd name="connsiteX9" fmla="*/ 9001 w 10000"/>
              <a:gd name="connsiteY9" fmla="*/ 8685 h 10000"/>
              <a:gd name="connsiteX10" fmla="*/ 10000 w 10000"/>
              <a:gd name="connsiteY10" fmla="*/ 9943 h 10000"/>
              <a:gd name="connsiteX11" fmla="*/ 340 w 10000"/>
              <a:gd name="connsiteY11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188 w 10000"/>
              <a:gd name="connsiteY6" fmla="*/ 6445 h 10000"/>
              <a:gd name="connsiteX7" fmla="*/ 7009 w 10000"/>
              <a:gd name="connsiteY7" fmla="*/ 8163 h 10000"/>
              <a:gd name="connsiteX8" fmla="*/ 8068 w 10000"/>
              <a:gd name="connsiteY8" fmla="*/ 8610 h 10000"/>
              <a:gd name="connsiteX9" fmla="*/ 9001 w 10000"/>
              <a:gd name="connsiteY9" fmla="*/ 8685 h 10000"/>
              <a:gd name="connsiteX10" fmla="*/ 10000 w 10000"/>
              <a:gd name="connsiteY10" fmla="*/ 9943 h 10000"/>
              <a:gd name="connsiteX11" fmla="*/ 340 w 10000"/>
              <a:gd name="connsiteY11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188 w 10000"/>
              <a:gd name="connsiteY6" fmla="*/ 6445 h 10000"/>
              <a:gd name="connsiteX7" fmla="*/ 7009 w 10000"/>
              <a:gd name="connsiteY7" fmla="*/ 8163 h 10000"/>
              <a:gd name="connsiteX8" fmla="*/ 8068 w 10000"/>
              <a:gd name="connsiteY8" fmla="*/ 8610 h 10000"/>
              <a:gd name="connsiteX9" fmla="*/ 9001 w 10000"/>
              <a:gd name="connsiteY9" fmla="*/ 8685 h 10000"/>
              <a:gd name="connsiteX10" fmla="*/ 10000 w 10000"/>
              <a:gd name="connsiteY10" fmla="*/ 9943 h 10000"/>
              <a:gd name="connsiteX11" fmla="*/ 340 w 10000"/>
              <a:gd name="connsiteY11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188 w 10000"/>
              <a:gd name="connsiteY6" fmla="*/ 6445 h 10000"/>
              <a:gd name="connsiteX7" fmla="*/ 7009 w 10000"/>
              <a:gd name="connsiteY7" fmla="*/ 8163 h 10000"/>
              <a:gd name="connsiteX8" fmla="*/ 8068 w 10000"/>
              <a:gd name="connsiteY8" fmla="*/ 8610 h 10000"/>
              <a:gd name="connsiteX9" fmla="*/ 9001 w 10000"/>
              <a:gd name="connsiteY9" fmla="*/ 8685 h 10000"/>
              <a:gd name="connsiteX10" fmla="*/ 10000 w 10000"/>
              <a:gd name="connsiteY10" fmla="*/ 9943 h 10000"/>
              <a:gd name="connsiteX11" fmla="*/ 340 w 10000"/>
              <a:gd name="connsiteY11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166 w 10000"/>
              <a:gd name="connsiteY6" fmla="*/ 4340 h 10000"/>
              <a:gd name="connsiteX7" fmla="*/ 7188 w 10000"/>
              <a:gd name="connsiteY7" fmla="*/ 6445 h 10000"/>
              <a:gd name="connsiteX8" fmla="*/ 7009 w 10000"/>
              <a:gd name="connsiteY8" fmla="*/ 8163 h 10000"/>
              <a:gd name="connsiteX9" fmla="*/ 8068 w 10000"/>
              <a:gd name="connsiteY9" fmla="*/ 8610 h 10000"/>
              <a:gd name="connsiteX10" fmla="*/ 9001 w 10000"/>
              <a:gd name="connsiteY10" fmla="*/ 8685 h 10000"/>
              <a:gd name="connsiteX11" fmla="*/ 10000 w 10000"/>
              <a:gd name="connsiteY11" fmla="*/ 9943 h 10000"/>
              <a:gd name="connsiteX12" fmla="*/ 340 w 10000"/>
              <a:gd name="connsiteY12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262 w 10000"/>
              <a:gd name="connsiteY6" fmla="*/ 2408 h 10000"/>
              <a:gd name="connsiteX7" fmla="*/ 7166 w 10000"/>
              <a:gd name="connsiteY7" fmla="*/ 4340 h 10000"/>
              <a:gd name="connsiteX8" fmla="*/ 7188 w 10000"/>
              <a:gd name="connsiteY8" fmla="*/ 6445 h 10000"/>
              <a:gd name="connsiteX9" fmla="*/ 7009 w 10000"/>
              <a:gd name="connsiteY9" fmla="*/ 8163 h 10000"/>
              <a:gd name="connsiteX10" fmla="*/ 8068 w 10000"/>
              <a:gd name="connsiteY10" fmla="*/ 8610 h 10000"/>
              <a:gd name="connsiteX11" fmla="*/ 9001 w 10000"/>
              <a:gd name="connsiteY11" fmla="*/ 8685 h 10000"/>
              <a:gd name="connsiteX12" fmla="*/ 10000 w 10000"/>
              <a:gd name="connsiteY12" fmla="*/ 9943 h 10000"/>
              <a:gd name="connsiteX13" fmla="*/ 340 w 10000"/>
              <a:gd name="connsiteY13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262 w 10000"/>
              <a:gd name="connsiteY6" fmla="*/ 2408 h 10000"/>
              <a:gd name="connsiteX7" fmla="*/ 8601 w 10000"/>
              <a:gd name="connsiteY7" fmla="*/ 4836 h 10000"/>
              <a:gd name="connsiteX8" fmla="*/ 7188 w 10000"/>
              <a:gd name="connsiteY8" fmla="*/ 6445 h 10000"/>
              <a:gd name="connsiteX9" fmla="*/ 7009 w 10000"/>
              <a:gd name="connsiteY9" fmla="*/ 8163 h 10000"/>
              <a:gd name="connsiteX10" fmla="*/ 8068 w 10000"/>
              <a:gd name="connsiteY10" fmla="*/ 8610 h 10000"/>
              <a:gd name="connsiteX11" fmla="*/ 9001 w 10000"/>
              <a:gd name="connsiteY11" fmla="*/ 8685 h 10000"/>
              <a:gd name="connsiteX12" fmla="*/ 10000 w 10000"/>
              <a:gd name="connsiteY12" fmla="*/ 9943 h 10000"/>
              <a:gd name="connsiteX13" fmla="*/ 340 w 10000"/>
              <a:gd name="connsiteY13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262 w 10000"/>
              <a:gd name="connsiteY6" fmla="*/ 2408 h 10000"/>
              <a:gd name="connsiteX7" fmla="*/ 8601 w 10000"/>
              <a:gd name="connsiteY7" fmla="*/ 4836 h 10000"/>
              <a:gd name="connsiteX8" fmla="*/ 7236 w 10000"/>
              <a:gd name="connsiteY8" fmla="*/ 6523 h 10000"/>
              <a:gd name="connsiteX9" fmla="*/ 7009 w 10000"/>
              <a:gd name="connsiteY9" fmla="*/ 8163 h 10000"/>
              <a:gd name="connsiteX10" fmla="*/ 8068 w 10000"/>
              <a:gd name="connsiteY10" fmla="*/ 8610 h 10000"/>
              <a:gd name="connsiteX11" fmla="*/ 9001 w 10000"/>
              <a:gd name="connsiteY11" fmla="*/ 8685 h 10000"/>
              <a:gd name="connsiteX12" fmla="*/ 10000 w 10000"/>
              <a:gd name="connsiteY12" fmla="*/ 9943 h 10000"/>
              <a:gd name="connsiteX13" fmla="*/ 340 w 10000"/>
              <a:gd name="connsiteY13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262 w 10000"/>
              <a:gd name="connsiteY6" fmla="*/ 2408 h 10000"/>
              <a:gd name="connsiteX7" fmla="*/ 8601 w 10000"/>
              <a:gd name="connsiteY7" fmla="*/ 4836 h 10000"/>
              <a:gd name="connsiteX8" fmla="*/ 7236 w 10000"/>
              <a:gd name="connsiteY8" fmla="*/ 6523 h 10000"/>
              <a:gd name="connsiteX9" fmla="*/ 7009 w 10000"/>
              <a:gd name="connsiteY9" fmla="*/ 8163 h 10000"/>
              <a:gd name="connsiteX10" fmla="*/ 8068 w 10000"/>
              <a:gd name="connsiteY10" fmla="*/ 8610 h 10000"/>
              <a:gd name="connsiteX11" fmla="*/ 9001 w 10000"/>
              <a:gd name="connsiteY11" fmla="*/ 8685 h 10000"/>
              <a:gd name="connsiteX12" fmla="*/ 10000 w 10000"/>
              <a:gd name="connsiteY12" fmla="*/ 9943 h 10000"/>
              <a:gd name="connsiteX13" fmla="*/ 340 w 10000"/>
              <a:gd name="connsiteY13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262 w 10000"/>
              <a:gd name="connsiteY6" fmla="*/ 2408 h 10000"/>
              <a:gd name="connsiteX7" fmla="*/ 8601 w 10000"/>
              <a:gd name="connsiteY7" fmla="*/ 4836 h 10000"/>
              <a:gd name="connsiteX8" fmla="*/ 7236 w 10000"/>
              <a:gd name="connsiteY8" fmla="*/ 6523 h 10000"/>
              <a:gd name="connsiteX9" fmla="*/ 7009 w 10000"/>
              <a:gd name="connsiteY9" fmla="*/ 8163 h 10000"/>
              <a:gd name="connsiteX10" fmla="*/ 8068 w 10000"/>
              <a:gd name="connsiteY10" fmla="*/ 8610 h 10000"/>
              <a:gd name="connsiteX11" fmla="*/ 9001 w 10000"/>
              <a:gd name="connsiteY11" fmla="*/ 8685 h 10000"/>
              <a:gd name="connsiteX12" fmla="*/ 10000 w 10000"/>
              <a:gd name="connsiteY12" fmla="*/ 9943 h 10000"/>
              <a:gd name="connsiteX13" fmla="*/ 340 w 10000"/>
              <a:gd name="connsiteY13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262 w 10000"/>
              <a:gd name="connsiteY6" fmla="*/ 2408 h 10000"/>
              <a:gd name="connsiteX7" fmla="*/ 8601 w 10000"/>
              <a:gd name="connsiteY7" fmla="*/ 4836 h 10000"/>
              <a:gd name="connsiteX8" fmla="*/ 7236 w 10000"/>
              <a:gd name="connsiteY8" fmla="*/ 6523 h 10000"/>
              <a:gd name="connsiteX9" fmla="*/ 7009 w 10000"/>
              <a:gd name="connsiteY9" fmla="*/ 8163 h 10000"/>
              <a:gd name="connsiteX10" fmla="*/ 8068 w 10000"/>
              <a:gd name="connsiteY10" fmla="*/ 8610 h 10000"/>
              <a:gd name="connsiteX11" fmla="*/ 9001 w 10000"/>
              <a:gd name="connsiteY11" fmla="*/ 8685 h 10000"/>
              <a:gd name="connsiteX12" fmla="*/ 10000 w 10000"/>
              <a:gd name="connsiteY12" fmla="*/ 9943 h 10000"/>
              <a:gd name="connsiteX13" fmla="*/ 340 w 10000"/>
              <a:gd name="connsiteY13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262 w 10000"/>
              <a:gd name="connsiteY6" fmla="*/ 2408 h 10000"/>
              <a:gd name="connsiteX7" fmla="*/ 8601 w 10000"/>
              <a:gd name="connsiteY7" fmla="*/ 4836 h 10000"/>
              <a:gd name="connsiteX8" fmla="*/ 7236 w 10000"/>
              <a:gd name="connsiteY8" fmla="*/ 6523 h 10000"/>
              <a:gd name="connsiteX9" fmla="*/ 7009 w 10000"/>
              <a:gd name="connsiteY9" fmla="*/ 8163 h 10000"/>
              <a:gd name="connsiteX10" fmla="*/ 8068 w 10000"/>
              <a:gd name="connsiteY10" fmla="*/ 8610 h 10000"/>
              <a:gd name="connsiteX11" fmla="*/ 9001 w 10000"/>
              <a:gd name="connsiteY11" fmla="*/ 8685 h 10000"/>
              <a:gd name="connsiteX12" fmla="*/ 10000 w 10000"/>
              <a:gd name="connsiteY12" fmla="*/ 9943 h 10000"/>
              <a:gd name="connsiteX13" fmla="*/ 340 w 10000"/>
              <a:gd name="connsiteY13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501 w 10000"/>
              <a:gd name="connsiteY6" fmla="*/ 2774 h 10000"/>
              <a:gd name="connsiteX7" fmla="*/ 8601 w 10000"/>
              <a:gd name="connsiteY7" fmla="*/ 4836 h 10000"/>
              <a:gd name="connsiteX8" fmla="*/ 7236 w 10000"/>
              <a:gd name="connsiteY8" fmla="*/ 6523 h 10000"/>
              <a:gd name="connsiteX9" fmla="*/ 7009 w 10000"/>
              <a:gd name="connsiteY9" fmla="*/ 8163 h 10000"/>
              <a:gd name="connsiteX10" fmla="*/ 8068 w 10000"/>
              <a:gd name="connsiteY10" fmla="*/ 8610 h 10000"/>
              <a:gd name="connsiteX11" fmla="*/ 9001 w 10000"/>
              <a:gd name="connsiteY11" fmla="*/ 8685 h 10000"/>
              <a:gd name="connsiteX12" fmla="*/ 10000 w 10000"/>
              <a:gd name="connsiteY12" fmla="*/ 9943 h 10000"/>
              <a:gd name="connsiteX13" fmla="*/ 340 w 10000"/>
              <a:gd name="connsiteY13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501 w 10000"/>
              <a:gd name="connsiteY6" fmla="*/ 2774 h 10000"/>
              <a:gd name="connsiteX7" fmla="*/ 8601 w 10000"/>
              <a:gd name="connsiteY7" fmla="*/ 4836 h 10000"/>
              <a:gd name="connsiteX8" fmla="*/ 7236 w 10000"/>
              <a:gd name="connsiteY8" fmla="*/ 6523 h 10000"/>
              <a:gd name="connsiteX9" fmla="*/ 7009 w 10000"/>
              <a:gd name="connsiteY9" fmla="*/ 8163 h 10000"/>
              <a:gd name="connsiteX10" fmla="*/ 8068 w 10000"/>
              <a:gd name="connsiteY10" fmla="*/ 8610 h 10000"/>
              <a:gd name="connsiteX11" fmla="*/ 9001 w 10000"/>
              <a:gd name="connsiteY11" fmla="*/ 8685 h 10000"/>
              <a:gd name="connsiteX12" fmla="*/ 10000 w 10000"/>
              <a:gd name="connsiteY12" fmla="*/ 9943 h 10000"/>
              <a:gd name="connsiteX13" fmla="*/ 340 w 10000"/>
              <a:gd name="connsiteY13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501 w 10000"/>
              <a:gd name="connsiteY6" fmla="*/ 2774 h 10000"/>
              <a:gd name="connsiteX7" fmla="*/ 8553 w 10000"/>
              <a:gd name="connsiteY7" fmla="*/ 4836 h 10000"/>
              <a:gd name="connsiteX8" fmla="*/ 7236 w 10000"/>
              <a:gd name="connsiteY8" fmla="*/ 6523 h 10000"/>
              <a:gd name="connsiteX9" fmla="*/ 7009 w 10000"/>
              <a:gd name="connsiteY9" fmla="*/ 8163 h 10000"/>
              <a:gd name="connsiteX10" fmla="*/ 8068 w 10000"/>
              <a:gd name="connsiteY10" fmla="*/ 8610 h 10000"/>
              <a:gd name="connsiteX11" fmla="*/ 9001 w 10000"/>
              <a:gd name="connsiteY11" fmla="*/ 8685 h 10000"/>
              <a:gd name="connsiteX12" fmla="*/ 10000 w 10000"/>
              <a:gd name="connsiteY12" fmla="*/ 9943 h 10000"/>
              <a:gd name="connsiteX13" fmla="*/ 340 w 10000"/>
              <a:gd name="connsiteY13" fmla="*/ 9986 h 10000"/>
              <a:gd name="connsiteX0" fmla="*/ 340 w 10000"/>
              <a:gd name="connsiteY0" fmla="*/ 9986 h 10000"/>
              <a:gd name="connsiteX1" fmla="*/ 1 w 10000"/>
              <a:gd name="connsiteY1" fmla="*/ 6471 h 10000"/>
              <a:gd name="connsiteX2" fmla="*/ 2842 w 10000"/>
              <a:gd name="connsiteY2" fmla="*/ 3469 h 10000"/>
              <a:gd name="connsiteX3" fmla="*/ 2862 w 10000"/>
              <a:gd name="connsiteY3" fmla="*/ 903 h 10000"/>
              <a:gd name="connsiteX4" fmla="*/ 8482 w 10000"/>
              <a:gd name="connsiteY4" fmla="*/ 0 h 10000"/>
              <a:gd name="connsiteX5" fmla="*/ 7515 w 10000"/>
              <a:gd name="connsiteY5" fmla="*/ 805 h 10000"/>
              <a:gd name="connsiteX6" fmla="*/ 7501 w 10000"/>
              <a:gd name="connsiteY6" fmla="*/ 2774 h 10000"/>
              <a:gd name="connsiteX7" fmla="*/ 8553 w 10000"/>
              <a:gd name="connsiteY7" fmla="*/ 4836 h 10000"/>
              <a:gd name="connsiteX8" fmla="*/ 7236 w 10000"/>
              <a:gd name="connsiteY8" fmla="*/ 6523 h 10000"/>
              <a:gd name="connsiteX9" fmla="*/ 7009 w 10000"/>
              <a:gd name="connsiteY9" fmla="*/ 8163 h 10000"/>
              <a:gd name="connsiteX10" fmla="*/ 8068 w 10000"/>
              <a:gd name="connsiteY10" fmla="*/ 8610 h 10000"/>
              <a:gd name="connsiteX11" fmla="*/ 9001 w 10000"/>
              <a:gd name="connsiteY11" fmla="*/ 8685 h 10000"/>
              <a:gd name="connsiteX12" fmla="*/ 10000 w 10000"/>
              <a:gd name="connsiteY12" fmla="*/ 9943 h 10000"/>
              <a:gd name="connsiteX13" fmla="*/ 340 w 10000"/>
              <a:gd name="connsiteY13" fmla="*/ 9986 h 10000"/>
              <a:gd name="connsiteX0" fmla="*/ 340 w 10303"/>
              <a:gd name="connsiteY0" fmla="*/ 9986 h 10289"/>
              <a:gd name="connsiteX1" fmla="*/ 1 w 10303"/>
              <a:gd name="connsiteY1" fmla="*/ 6471 h 10289"/>
              <a:gd name="connsiteX2" fmla="*/ 2842 w 10303"/>
              <a:gd name="connsiteY2" fmla="*/ 3469 h 10289"/>
              <a:gd name="connsiteX3" fmla="*/ 2862 w 10303"/>
              <a:gd name="connsiteY3" fmla="*/ 903 h 10289"/>
              <a:gd name="connsiteX4" fmla="*/ 8482 w 10303"/>
              <a:gd name="connsiteY4" fmla="*/ 0 h 10289"/>
              <a:gd name="connsiteX5" fmla="*/ 7515 w 10303"/>
              <a:gd name="connsiteY5" fmla="*/ 805 h 10289"/>
              <a:gd name="connsiteX6" fmla="*/ 7501 w 10303"/>
              <a:gd name="connsiteY6" fmla="*/ 2774 h 10289"/>
              <a:gd name="connsiteX7" fmla="*/ 8553 w 10303"/>
              <a:gd name="connsiteY7" fmla="*/ 4836 h 10289"/>
              <a:gd name="connsiteX8" fmla="*/ 7236 w 10303"/>
              <a:gd name="connsiteY8" fmla="*/ 6523 h 10289"/>
              <a:gd name="connsiteX9" fmla="*/ 7009 w 10303"/>
              <a:gd name="connsiteY9" fmla="*/ 8163 h 10289"/>
              <a:gd name="connsiteX10" fmla="*/ 8068 w 10303"/>
              <a:gd name="connsiteY10" fmla="*/ 8610 h 10289"/>
              <a:gd name="connsiteX11" fmla="*/ 9001 w 10303"/>
              <a:gd name="connsiteY11" fmla="*/ 8685 h 10289"/>
              <a:gd name="connsiteX12" fmla="*/ 10303 w 10303"/>
              <a:gd name="connsiteY12" fmla="*/ 10289 h 10289"/>
              <a:gd name="connsiteX13" fmla="*/ 340 w 10303"/>
              <a:gd name="connsiteY13" fmla="*/ 9986 h 10289"/>
              <a:gd name="connsiteX0" fmla="*/ 6280 w 10302"/>
              <a:gd name="connsiteY0" fmla="*/ 9832 h 10289"/>
              <a:gd name="connsiteX1" fmla="*/ 0 w 10302"/>
              <a:gd name="connsiteY1" fmla="*/ 6471 h 10289"/>
              <a:gd name="connsiteX2" fmla="*/ 2841 w 10302"/>
              <a:gd name="connsiteY2" fmla="*/ 3469 h 10289"/>
              <a:gd name="connsiteX3" fmla="*/ 2861 w 10302"/>
              <a:gd name="connsiteY3" fmla="*/ 903 h 10289"/>
              <a:gd name="connsiteX4" fmla="*/ 8481 w 10302"/>
              <a:gd name="connsiteY4" fmla="*/ 0 h 10289"/>
              <a:gd name="connsiteX5" fmla="*/ 7514 w 10302"/>
              <a:gd name="connsiteY5" fmla="*/ 805 h 10289"/>
              <a:gd name="connsiteX6" fmla="*/ 7500 w 10302"/>
              <a:gd name="connsiteY6" fmla="*/ 2774 h 10289"/>
              <a:gd name="connsiteX7" fmla="*/ 8552 w 10302"/>
              <a:gd name="connsiteY7" fmla="*/ 4836 h 10289"/>
              <a:gd name="connsiteX8" fmla="*/ 7235 w 10302"/>
              <a:gd name="connsiteY8" fmla="*/ 6523 h 10289"/>
              <a:gd name="connsiteX9" fmla="*/ 7008 w 10302"/>
              <a:gd name="connsiteY9" fmla="*/ 8163 h 10289"/>
              <a:gd name="connsiteX10" fmla="*/ 8067 w 10302"/>
              <a:gd name="connsiteY10" fmla="*/ 8610 h 10289"/>
              <a:gd name="connsiteX11" fmla="*/ 9000 w 10302"/>
              <a:gd name="connsiteY11" fmla="*/ 8685 h 10289"/>
              <a:gd name="connsiteX12" fmla="*/ 10302 w 10302"/>
              <a:gd name="connsiteY12" fmla="*/ 10289 h 10289"/>
              <a:gd name="connsiteX13" fmla="*/ 6280 w 10302"/>
              <a:gd name="connsiteY13" fmla="*/ 9832 h 10289"/>
              <a:gd name="connsiteX0" fmla="*/ 7758 w 11780"/>
              <a:gd name="connsiteY0" fmla="*/ 9832 h 10289"/>
              <a:gd name="connsiteX1" fmla="*/ 0 w 11780"/>
              <a:gd name="connsiteY1" fmla="*/ 9817 h 10289"/>
              <a:gd name="connsiteX2" fmla="*/ 4319 w 11780"/>
              <a:gd name="connsiteY2" fmla="*/ 3469 h 10289"/>
              <a:gd name="connsiteX3" fmla="*/ 4339 w 11780"/>
              <a:gd name="connsiteY3" fmla="*/ 903 h 10289"/>
              <a:gd name="connsiteX4" fmla="*/ 9959 w 11780"/>
              <a:gd name="connsiteY4" fmla="*/ 0 h 10289"/>
              <a:gd name="connsiteX5" fmla="*/ 8992 w 11780"/>
              <a:gd name="connsiteY5" fmla="*/ 805 h 10289"/>
              <a:gd name="connsiteX6" fmla="*/ 8978 w 11780"/>
              <a:gd name="connsiteY6" fmla="*/ 2774 h 10289"/>
              <a:gd name="connsiteX7" fmla="*/ 10030 w 11780"/>
              <a:gd name="connsiteY7" fmla="*/ 4836 h 10289"/>
              <a:gd name="connsiteX8" fmla="*/ 8713 w 11780"/>
              <a:gd name="connsiteY8" fmla="*/ 6523 h 10289"/>
              <a:gd name="connsiteX9" fmla="*/ 8486 w 11780"/>
              <a:gd name="connsiteY9" fmla="*/ 8163 h 10289"/>
              <a:gd name="connsiteX10" fmla="*/ 9545 w 11780"/>
              <a:gd name="connsiteY10" fmla="*/ 8610 h 10289"/>
              <a:gd name="connsiteX11" fmla="*/ 10478 w 11780"/>
              <a:gd name="connsiteY11" fmla="*/ 8685 h 10289"/>
              <a:gd name="connsiteX12" fmla="*/ 11780 w 11780"/>
              <a:gd name="connsiteY12" fmla="*/ 10289 h 10289"/>
              <a:gd name="connsiteX13" fmla="*/ 7758 w 11780"/>
              <a:gd name="connsiteY13" fmla="*/ 9832 h 10289"/>
              <a:gd name="connsiteX0" fmla="*/ 7758 w 11780"/>
              <a:gd name="connsiteY0" fmla="*/ 9832 h 10289"/>
              <a:gd name="connsiteX1" fmla="*/ 0 w 11780"/>
              <a:gd name="connsiteY1" fmla="*/ 9817 h 10289"/>
              <a:gd name="connsiteX2" fmla="*/ 4319 w 11780"/>
              <a:gd name="connsiteY2" fmla="*/ 3469 h 10289"/>
              <a:gd name="connsiteX3" fmla="*/ 4339 w 11780"/>
              <a:gd name="connsiteY3" fmla="*/ 903 h 10289"/>
              <a:gd name="connsiteX4" fmla="*/ 9959 w 11780"/>
              <a:gd name="connsiteY4" fmla="*/ 0 h 10289"/>
              <a:gd name="connsiteX5" fmla="*/ 8992 w 11780"/>
              <a:gd name="connsiteY5" fmla="*/ 805 h 10289"/>
              <a:gd name="connsiteX6" fmla="*/ 8978 w 11780"/>
              <a:gd name="connsiteY6" fmla="*/ 2774 h 10289"/>
              <a:gd name="connsiteX7" fmla="*/ 10030 w 11780"/>
              <a:gd name="connsiteY7" fmla="*/ 4836 h 10289"/>
              <a:gd name="connsiteX8" fmla="*/ 8713 w 11780"/>
              <a:gd name="connsiteY8" fmla="*/ 6523 h 10289"/>
              <a:gd name="connsiteX9" fmla="*/ 8486 w 11780"/>
              <a:gd name="connsiteY9" fmla="*/ 8163 h 10289"/>
              <a:gd name="connsiteX10" fmla="*/ 9545 w 11780"/>
              <a:gd name="connsiteY10" fmla="*/ 8610 h 10289"/>
              <a:gd name="connsiteX11" fmla="*/ 10478 w 11780"/>
              <a:gd name="connsiteY11" fmla="*/ 8685 h 10289"/>
              <a:gd name="connsiteX12" fmla="*/ 11780 w 11780"/>
              <a:gd name="connsiteY12" fmla="*/ 10289 h 10289"/>
              <a:gd name="connsiteX13" fmla="*/ 7758 w 11780"/>
              <a:gd name="connsiteY13" fmla="*/ 9832 h 10289"/>
              <a:gd name="connsiteX0" fmla="*/ 7840 w 11862"/>
              <a:gd name="connsiteY0" fmla="*/ 9832 h 10289"/>
              <a:gd name="connsiteX1" fmla="*/ 0 w 11862"/>
              <a:gd name="connsiteY1" fmla="*/ 10145 h 10289"/>
              <a:gd name="connsiteX2" fmla="*/ 4401 w 11862"/>
              <a:gd name="connsiteY2" fmla="*/ 3469 h 10289"/>
              <a:gd name="connsiteX3" fmla="*/ 4421 w 11862"/>
              <a:gd name="connsiteY3" fmla="*/ 903 h 10289"/>
              <a:gd name="connsiteX4" fmla="*/ 10041 w 11862"/>
              <a:gd name="connsiteY4" fmla="*/ 0 h 10289"/>
              <a:gd name="connsiteX5" fmla="*/ 9074 w 11862"/>
              <a:gd name="connsiteY5" fmla="*/ 805 h 10289"/>
              <a:gd name="connsiteX6" fmla="*/ 9060 w 11862"/>
              <a:gd name="connsiteY6" fmla="*/ 2774 h 10289"/>
              <a:gd name="connsiteX7" fmla="*/ 10112 w 11862"/>
              <a:gd name="connsiteY7" fmla="*/ 4836 h 10289"/>
              <a:gd name="connsiteX8" fmla="*/ 8795 w 11862"/>
              <a:gd name="connsiteY8" fmla="*/ 6523 h 10289"/>
              <a:gd name="connsiteX9" fmla="*/ 8568 w 11862"/>
              <a:gd name="connsiteY9" fmla="*/ 8163 h 10289"/>
              <a:gd name="connsiteX10" fmla="*/ 9627 w 11862"/>
              <a:gd name="connsiteY10" fmla="*/ 8610 h 10289"/>
              <a:gd name="connsiteX11" fmla="*/ 10560 w 11862"/>
              <a:gd name="connsiteY11" fmla="*/ 8685 h 10289"/>
              <a:gd name="connsiteX12" fmla="*/ 11862 w 11862"/>
              <a:gd name="connsiteY12" fmla="*/ 10289 h 10289"/>
              <a:gd name="connsiteX13" fmla="*/ 7840 w 11862"/>
              <a:gd name="connsiteY13" fmla="*/ 9832 h 10289"/>
              <a:gd name="connsiteX0" fmla="*/ 7840 w 11862"/>
              <a:gd name="connsiteY0" fmla="*/ 9832 h 10289"/>
              <a:gd name="connsiteX1" fmla="*/ 0 w 11862"/>
              <a:gd name="connsiteY1" fmla="*/ 10145 h 10289"/>
              <a:gd name="connsiteX2" fmla="*/ 4401 w 11862"/>
              <a:gd name="connsiteY2" fmla="*/ 3469 h 10289"/>
              <a:gd name="connsiteX3" fmla="*/ 4421 w 11862"/>
              <a:gd name="connsiteY3" fmla="*/ 903 h 10289"/>
              <a:gd name="connsiteX4" fmla="*/ 10041 w 11862"/>
              <a:gd name="connsiteY4" fmla="*/ 0 h 10289"/>
              <a:gd name="connsiteX5" fmla="*/ 9074 w 11862"/>
              <a:gd name="connsiteY5" fmla="*/ 805 h 10289"/>
              <a:gd name="connsiteX6" fmla="*/ 9060 w 11862"/>
              <a:gd name="connsiteY6" fmla="*/ 2774 h 10289"/>
              <a:gd name="connsiteX7" fmla="*/ 10112 w 11862"/>
              <a:gd name="connsiteY7" fmla="*/ 4836 h 10289"/>
              <a:gd name="connsiteX8" fmla="*/ 8795 w 11862"/>
              <a:gd name="connsiteY8" fmla="*/ 6523 h 10289"/>
              <a:gd name="connsiteX9" fmla="*/ 8568 w 11862"/>
              <a:gd name="connsiteY9" fmla="*/ 8163 h 10289"/>
              <a:gd name="connsiteX10" fmla="*/ 9627 w 11862"/>
              <a:gd name="connsiteY10" fmla="*/ 8610 h 10289"/>
              <a:gd name="connsiteX11" fmla="*/ 10560 w 11862"/>
              <a:gd name="connsiteY11" fmla="*/ 8685 h 10289"/>
              <a:gd name="connsiteX12" fmla="*/ 11862 w 11862"/>
              <a:gd name="connsiteY12" fmla="*/ 10289 h 10289"/>
              <a:gd name="connsiteX13" fmla="*/ 7840 w 11862"/>
              <a:gd name="connsiteY13" fmla="*/ 9832 h 10289"/>
              <a:gd name="connsiteX0" fmla="*/ 4573 w 11862"/>
              <a:gd name="connsiteY0" fmla="*/ 10431 h 10564"/>
              <a:gd name="connsiteX1" fmla="*/ 0 w 11862"/>
              <a:gd name="connsiteY1" fmla="*/ 10145 h 10564"/>
              <a:gd name="connsiteX2" fmla="*/ 4401 w 11862"/>
              <a:gd name="connsiteY2" fmla="*/ 3469 h 10564"/>
              <a:gd name="connsiteX3" fmla="*/ 4421 w 11862"/>
              <a:gd name="connsiteY3" fmla="*/ 903 h 10564"/>
              <a:gd name="connsiteX4" fmla="*/ 10041 w 11862"/>
              <a:gd name="connsiteY4" fmla="*/ 0 h 10564"/>
              <a:gd name="connsiteX5" fmla="*/ 9074 w 11862"/>
              <a:gd name="connsiteY5" fmla="*/ 805 h 10564"/>
              <a:gd name="connsiteX6" fmla="*/ 9060 w 11862"/>
              <a:gd name="connsiteY6" fmla="*/ 2774 h 10564"/>
              <a:gd name="connsiteX7" fmla="*/ 10112 w 11862"/>
              <a:gd name="connsiteY7" fmla="*/ 4836 h 10564"/>
              <a:gd name="connsiteX8" fmla="*/ 8795 w 11862"/>
              <a:gd name="connsiteY8" fmla="*/ 6523 h 10564"/>
              <a:gd name="connsiteX9" fmla="*/ 8568 w 11862"/>
              <a:gd name="connsiteY9" fmla="*/ 8163 h 10564"/>
              <a:gd name="connsiteX10" fmla="*/ 9627 w 11862"/>
              <a:gd name="connsiteY10" fmla="*/ 8610 h 10564"/>
              <a:gd name="connsiteX11" fmla="*/ 10560 w 11862"/>
              <a:gd name="connsiteY11" fmla="*/ 8685 h 10564"/>
              <a:gd name="connsiteX12" fmla="*/ 11862 w 11862"/>
              <a:gd name="connsiteY12" fmla="*/ 10289 h 10564"/>
              <a:gd name="connsiteX13" fmla="*/ 4573 w 11862"/>
              <a:gd name="connsiteY13" fmla="*/ 10431 h 10564"/>
              <a:gd name="connsiteX0" fmla="*/ 4573 w 11862"/>
              <a:gd name="connsiteY0" fmla="*/ 10431 h 10431"/>
              <a:gd name="connsiteX1" fmla="*/ 0 w 11862"/>
              <a:gd name="connsiteY1" fmla="*/ 10145 h 10431"/>
              <a:gd name="connsiteX2" fmla="*/ 4401 w 11862"/>
              <a:gd name="connsiteY2" fmla="*/ 3469 h 10431"/>
              <a:gd name="connsiteX3" fmla="*/ 4421 w 11862"/>
              <a:gd name="connsiteY3" fmla="*/ 903 h 10431"/>
              <a:gd name="connsiteX4" fmla="*/ 10041 w 11862"/>
              <a:gd name="connsiteY4" fmla="*/ 0 h 10431"/>
              <a:gd name="connsiteX5" fmla="*/ 9074 w 11862"/>
              <a:gd name="connsiteY5" fmla="*/ 805 h 10431"/>
              <a:gd name="connsiteX6" fmla="*/ 9060 w 11862"/>
              <a:gd name="connsiteY6" fmla="*/ 2774 h 10431"/>
              <a:gd name="connsiteX7" fmla="*/ 10112 w 11862"/>
              <a:gd name="connsiteY7" fmla="*/ 4836 h 10431"/>
              <a:gd name="connsiteX8" fmla="*/ 8795 w 11862"/>
              <a:gd name="connsiteY8" fmla="*/ 6523 h 10431"/>
              <a:gd name="connsiteX9" fmla="*/ 8568 w 11862"/>
              <a:gd name="connsiteY9" fmla="*/ 8163 h 10431"/>
              <a:gd name="connsiteX10" fmla="*/ 9627 w 11862"/>
              <a:gd name="connsiteY10" fmla="*/ 8610 h 10431"/>
              <a:gd name="connsiteX11" fmla="*/ 10560 w 11862"/>
              <a:gd name="connsiteY11" fmla="*/ 8685 h 10431"/>
              <a:gd name="connsiteX12" fmla="*/ 11862 w 11862"/>
              <a:gd name="connsiteY12" fmla="*/ 10289 h 10431"/>
              <a:gd name="connsiteX13" fmla="*/ 4573 w 11862"/>
              <a:gd name="connsiteY13" fmla="*/ 10431 h 10431"/>
              <a:gd name="connsiteX0" fmla="*/ 4480 w 11862"/>
              <a:gd name="connsiteY0" fmla="*/ 10493 h 10493"/>
              <a:gd name="connsiteX1" fmla="*/ 0 w 11862"/>
              <a:gd name="connsiteY1" fmla="*/ 10145 h 10493"/>
              <a:gd name="connsiteX2" fmla="*/ 4401 w 11862"/>
              <a:gd name="connsiteY2" fmla="*/ 3469 h 10493"/>
              <a:gd name="connsiteX3" fmla="*/ 4421 w 11862"/>
              <a:gd name="connsiteY3" fmla="*/ 903 h 10493"/>
              <a:gd name="connsiteX4" fmla="*/ 10041 w 11862"/>
              <a:gd name="connsiteY4" fmla="*/ 0 h 10493"/>
              <a:gd name="connsiteX5" fmla="*/ 9074 w 11862"/>
              <a:gd name="connsiteY5" fmla="*/ 805 h 10493"/>
              <a:gd name="connsiteX6" fmla="*/ 9060 w 11862"/>
              <a:gd name="connsiteY6" fmla="*/ 2774 h 10493"/>
              <a:gd name="connsiteX7" fmla="*/ 10112 w 11862"/>
              <a:gd name="connsiteY7" fmla="*/ 4836 h 10493"/>
              <a:gd name="connsiteX8" fmla="*/ 8795 w 11862"/>
              <a:gd name="connsiteY8" fmla="*/ 6523 h 10493"/>
              <a:gd name="connsiteX9" fmla="*/ 8568 w 11862"/>
              <a:gd name="connsiteY9" fmla="*/ 8163 h 10493"/>
              <a:gd name="connsiteX10" fmla="*/ 9627 w 11862"/>
              <a:gd name="connsiteY10" fmla="*/ 8610 h 10493"/>
              <a:gd name="connsiteX11" fmla="*/ 10560 w 11862"/>
              <a:gd name="connsiteY11" fmla="*/ 8685 h 10493"/>
              <a:gd name="connsiteX12" fmla="*/ 11862 w 11862"/>
              <a:gd name="connsiteY12" fmla="*/ 10289 h 10493"/>
              <a:gd name="connsiteX13" fmla="*/ 4480 w 11862"/>
              <a:gd name="connsiteY13" fmla="*/ 10493 h 10493"/>
              <a:gd name="connsiteX0" fmla="*/ 4480 w 11862"/>
              <a:gd name="connsiteY0" fmla="*/ 10493 h 10493"/>
              <a:gd name="connsiteX1" fmla="*/ 0 w 11862"/>
              <a:gd name="connsiteY1" fmla="*/ 10145 h 10493"/>
              <a:gd name="connsiteX2" fmla="*/ 4401 w 11862"/>
              <a:gd name="connsiteY2" fmla="*/ 3469 h 10493"/>
              <a:gd name="connsiteX3" fmla="*/ 4421 w 11862"/>
              <a:gd name="connsiteY3" fmla="*/ 903 h 10493"/>
              <a:gd name="connsiteX4" fmla="*/ 10041 w 11862"/>
              <a:gd name="connsiteY4" fmla="*/ 0 h 10493"/>
              <a:gd name="connsiteX5" fmla="*/ 9074 w 11862"/>
              <a:gd name="connsiteY5" fmla="*/ 805 h 10493"/>
              <a:gd name="connsiteX6" fmla="*/ 9060 w 11862"/>
              <a:gd name="connsiteY6" fmla="*/ 2774 h 10493"/>
              <a:gd name="connsiteX7" fmla="*/ 10112 w 11862"/>
              <a:gd name="connsiteY7" fmla="*/ 4836 h 10493"/>
              <a:gd name="connsiteX8" fmla="*/ 8795 w 11862"/>
              <a:gd name="connsiteY8" fmla="*/ 6523 h 10493"/>
              <a:gd name="connsiteX9" fmla="*/ 8568 w 11862"/>
              <a:gd name="connsiteY9" fmla="*/ 8163 h 10493"/>
              <a:gd name="connsiteX10" fmla="*/ 9627 w 11862"/>
              <a:gd name="connsiteY10" fmla="*/ 8610 h 10493"/>
              <a:gd name="connsiteX11" fmla="*/ 10560 w 11862"/>
              <a:gd name="connsiteY11" fmla="*/ 8685 h 10493"/>
              <a:gd name="connsiteX12" fmla="*/ 11862 w 11862"/>
              <a:gd name="connsiteY12" fmla="*/ 10289 h 10493"/>
              <a:gd name="connsiteX13" fmla="*/ 4480 w 11862"/>
              <a:gd name="connsiteY13" fmla="*/ 10493 h 10493"/>
              <a:gd name="connsiteX0" fmla="*/ 4480 w 11862"/>
              <a:gd name="connsiteY0" fmla="*/ 10493 h 10493"/>
              <a:gd name="connsiteX1" fmla="*/ 0 w 11862"/>
              <a:gd name="connsiteY1" fmla="*/ 10145 h 10493"/>
              <a:gd name="connsiteX2" fmla="*/ 4401 w 11862"/>
              <a:gd name="connsiteY2" fmla="*/ 3469 h 10493"/>
              <a:gd name="connsiteX3" fmla="*/ 4421 w 11862"/>
              <a:gd name="connsiteY3" fmla="*/ 903 h 10493"/>
              <a:gd name="connsiteX4" fmla="*/ 10041 w 11862"/>
              <a:gd name="connsiteY4" fmla="*/ 0 h 10493"/>
              <a:gd name="connsiteX5" fmla="*/ 9074 w 11862"/>
              <a:gd name="connsiteY5" fmla="*/ 805 h 10493"/>
              <a:gd name="connsiteX6" fmla="*/ 9060 w 11862"/>
              <a:gd name="connsiteY6" fmla="*/ 2774 h 10493"/>
              <a:gd name="connsiteX7" fmla="*/ 10112 w 11862"/>
              <a:gd name="connsiteY7" fmla="*/ 4836 h 10493"/>
              <a:gd name="connsiteX8" fmla="*/ 8795 w 11862"/>
              <a:gd name="connsiteY8" fmla="*/ 6523 h 10493"/>
              <a:gd name="connsiteX9" fmla="*/ 8568 w 11862"/>
              <a:gd name="connsiteY9" fmla="*/ 8163 h 10493"/>
              <a:gd name="connsiteX10" fmla="*/ 9627 w 11862"/>
              <a:gd name="connsiteY10" fmla="*/ 8610 h 10493"/>
              <a:gd name="connsiteX11" fmla="*/ 10560 w 11862"/>
              <a:gd name="connsiteY11" fmla="*/ 8685 h 10493"/>
              <a:gd name="connsiteX12" fmla="*/ 11862 w 11862"/>
              <a:gd name="connsiteY12" fmla="*/ 10289 h 10493"/>
              <a:gd name="connsiteX13" fmla="*/ 4480 w 11862"/>
              <a:gd name="connsiteY13" fmla="*/ 10493 h 10493"/>
              <a:gd name="connsiteX0" fmla="*/ 4480 w 11862"/>
              <a:gd name="connsiteY0" fmla="*/ 10493 h 10493"/>
              <a:gd name="connsiteX1" fmla="*/ 0 w 11862"/>
              <a:gd name="connsiteY1" fmla="*/ 10145 h 10493"/>
              <a:gd name="connsiteX2" fmla="*/ 4401 w 11862"/>
              <a:gd name="connsiteY2" fmla="*/ 3469 h 10493"/>
              <a:gd name="connsiteX3" fmla="*/ 4421 w 11862"/>
              <a:gd name="connsiteY3" fmla="*/ 903 h 10493"/>
              <a:gd name="connsiteX4" fmla="*/ 10041 w 11862"/>
              <a:gd name="connsiteY4" fmla="*/ 0 h 10493"/>
              <a:gd name="connsiteX5" fmla="*/ 9074 w 11862"/>
              <a:gd name="connsiteY5" fmla="*/ 805 h 10493"/>
              <a:gd name="connsiteX6" fmla="*/ 9060 w 11862"/>
              <a:gd name="connsiteY6" fmla="*/ 2774 h 10493"/>
              <a:gd name="connsiteX7" fmla="*/ 10112 w 11862"/>
              <a:gd name="connsiteY7" fmla="*/ 4836 h 10493"/>
              <a:gd name="connsiteX8" fmla="*/ 8795 w 11862"/>
              <a:gd name="connsiteY8" fmla="*/ 6523 h 10493"/>
              <a:gd name="connsiteX9" fmla="*/ 8568 w 11862"/>
              <a:gd name="connsiteY9" fmla="*/ 8163 h 10493"/>
              <a:gd name="connsiteX10" fmla="*/ 9627 w 11862"/>
              <a:gd name="connsiteY10" fmla="*/ 8610 h 10493"/>
              <a:gd name="connsiteX11" fmla="*/ 10560 w 11862"/>
              <a:gd name="connsiteY11" fmla="*/ 8685 h 10493"/>
              <a:gd name="connsiteX12" fmla="*/ 11862 w 11862"/>
              <a:gd name="connsiteY12" fmla="*/ 10289 h 10493"/>
              <a:gd name="connsiteX13" fmla="*/ 4480 w 11862"/>
              <a:gd name="connsiteY13" fmla="*/ 10493 h 10493"/>
              <a:gd name="connsiteX0" fmla="*/ 4480 w 10560"/>
              <a:gd name="connsiteY0" fmla="*/ 10493 h 10493"/>
              <a:gd name="connsiteX1" fmla="*/ 0 w 10560"/>
              <a:gd name="connsiteY1" fmla="*/ 10145 h 10493"/>
              <a:gd name="connsiteX2" fmla="*/ 4401 w 10560"/>
              <a:gd name="connsiteY2" fmla="*/ 3469 h 10493"/>
              <a:gd name="connsiteX3" fmla="*/ 4421 w 10560"/>
              <a:gd name="connsiteY3" fmla="*/ 903 h 10493"/>
              <a:gd name="connsiteX4" fmla="*/ 10041 w 10560"/>
              <a:gd name="connsiteY4" fmla="*/ 0 h 10493"/>
              <a:gd name="connsiteX5" fmla="*/ 9074 w 10560"/>
              <a:gd name="connsiteY5" fmla="*/ 805 h 10493"/>
              <a:gd name="connsiteX6" fmla="*/ 9060 w 10560"/>
              <a:gd name="connsiteY6" fmla="*/ 2774 h 10493"/>
              <a:gd name="connsiteX7" fmla="*/ 10112 w 10560"/>
              <a:gd name="connsiteY7" fmla="*/ 4836 h 10493"/>
              <a:gd name="connsiteX8" fmla="*/ 8795 w 10560"/>
              <a:gd name="connsiteY8" fmla="*/ 6523 h 10493"/>
              <a:gd name="connsiteX9" fmla="*/ 8568 w 10560"/>
              <a:gd name="connsiteY9" fmla="*/ 8163 h 10493"/>
              <a:gd name="connsiteX10" fmla="*/ 9627 w 10560"/>
              <a:gd name="connsiteY10" fmla="*/ 8610 h 10493"/>
              <a:gd name="connsiteX11" fmla="*/ 10560 w 10560"/>
              <a:gd name="connsiteY11" fmla="*/ 8685 h 10493"/>
              <a:gd name="connsiteX12" fmla="*/ 7179 w 10560"/>
              <a:gd name="connsiteY12" fmla="*/ 10085 h 10493"/>
              <a:gd name="connsiteX13" fmla="*/ 4480 w 10560"/>
              <a:gd name="connsiteY13" fmla="*/ 10493 h 10493"/>
              <a:gd name="connsiteX0" fmla="*/ 4480 w 10560"/>
              <a:gd name="connsiteY0" fmla="*/ 10493 h 10493"/>
              <a:gd name="connsiteX1" fmla="*/ 0 w 10560"/>
              <a:gd name="connsiteY1" fmla="*/ 10145 h 10493"/>
              <a:gd name="connsiteX2" fmla="*/ 4401 w 10560"/>
              <a:gd name="connsiteY2" fmla="*/ 3469 h 10493"/>
              <a:gd name="connsiteX3" fmla="*/ 4421 w 10560"/>
              <a:gd name="connsiteY3" fmla="*/ 903 h 10493"/>
              <a:gd name="connsiteX4" fmla="*/ 10041 w 10560"/>
              <a:gd name="connsiteY4" fmla="*/ 0 h 10493"/>
              <a:gd name="connsiteX5" fmla="*/ 9074 w 10560"/>
              <a:gd name="connsiteY5" fmla="*/ 805 h 10493"/>
              <a:gd name="connsiteX6" fmla="*/ 9060 w 10560"/>
              <a:gd name="connsiteY6" fmla="*/ 2774 h 10493"/>
              <a:gd name="connsiteX7" fmla="*/ 10112 w 10560"/>
              <a:gd name="connsiteY7" fmla="*/ 4836 h 10493"/>
              <a:gd name="connsiteX8" fmla="*/ 8795 w 10560"/>
              <a:gd name="connsiteY8" fmla="*/ 6523 h 10493"/>
              <a:gd name="connsiteX9" fmla="*/ 8568 w 10560"/>
              <a:gd name="connsiteY9" fmla="*/ 8163 h 10493"/>
              <a:gd name="connsiteX10" fmla="*/ 9627 w 10560"/>
              <a:gd name="connsiteY10" fmla="*/ 8610 h 10493"/>
              <a:gd name="connsiteX11" fmla="*/ 10560 w 10560"/>
              <a:gd name="connsiteY11" fmla="*/ 8685 h 10493"/>
              <a:gd name="connsiteX12" fmla="*/ 8303 w 10560"/>
              <a:gd name="connsiteY12" fmla="*/ 9953 h 10493"/>
              <a:gd name="connsiteX13" fmla="*/ 4480 w 10560"/>
              <a:gd name="connsiteY13" fmla="*/ 10493 h 10493"/>
              <a:gd name="connsiteX0" fmla="*/ 4480 w 11599"/>
              <a:gd name="connsiteY0" fmla="*/ 10493 h 10493"/>
              <a:gd name="connsiteX1" fmla="*/ 0 w 11599"/>
              <a:gd name="connsiteY1" fmla="*/ 10145 h 10493"/>
              <a:gd name="connsiteX2" fmla="*/ 4401 w 11599"/>
              <a:gd name="connsiteY2" fmla="*/ 3469 h 10493"/>
              <a:gd name="connsiteX3" fmla="*/ 4421 w 11599"/>
              <a:gd name="connsiteY3" fmla="*/ 903 h 10493"/>
              <a:gd name="connsiteX4" fmla="*/ 10041 w 11599"/>
              <a:gd name="connsiteY4" fmla="*/ 0 h 10493"/>
              <a:gd name="connsiteX5" fmla="*/ 9074 w 11599"/>
              <a:gd name="connsiteY5" fmla="*/ 805 h 10493"/>
              <a:gd name="connsiteX6" fmla="*/ 9060 w 11599"/>
              <a:gd name="connsiteY6" fmla="*/ 2774 h 10493"/>
              <a:gd name="connsiteX7" fmla="*/ 10112 w 11599"/>
              <a:gd name="connsiteY7" fmla="*/ 4836 h 10493"/>
              <a:gd name="connsiteX8" fmla="*/ 8795 w 11599"/>
              <a:gd name="connsiteY8" fmla="*/ 6523 h 10493"/>
              <a:gd name="connsiteX9" fmla="*/ 8568 w 11599"/>
              <a:gd name="connsiteY9" fmla="*/ 8163 h 10493"/>
              <a:gd name="connsiteX10" fmla="*/ 9627 w 11599"/>
              <a:gd name="connsiteY10" fmla="*/ 8610 h 10493"/>
              <a:gd name="connsiteX11" fmla="*/ 11599 w 11599"/>
              <a:gd name="connsiteY11" fmla="*/ 10218 h 10493"/>
              <a:gd name="connsiteX12" fmla="*/ 8303 w 11599"/>
              <a:gd name="connsiteY12" fmla="*/ 9953 h 10493"/>
              <a:gd name="connsiteX13" fmla="*/ 4480 w 11599"/>
              <a:gd name="connsiteY13" fmla="*/ 10493 h 10493"/>
              <a:gd name="connsiteX0" fmla="*/ 4480 w 11599"/>
              <a:gd name="connsiteY0" fmla="*/ 10493 h 10493"/>
              <a:gd name="connsiteX1" fmla="*/ 0 w 11599"/>
              <a:gd name="connsiteY1" fmla="*/ 10145 h 10493"/>
              <a:gd name="connsiteX2" fmla="*/ 4401 w 11599"/>
              <a:gd name="connsiteY2" fmla="*/ 3469 h 10493"/>
              <a:gd name="connsiteX3" fmla="*/ 4421 w 11599"/>
              <a:gd name="connsiteY3" fmla="*/ 903 h 10493"/>
              <a:gd name="connsiteX4" fmla="*/ 10041 w 11599"/>
              <a:gd name="connsiteY4" fmla="*/ 0 h 10493"/>
              <a:gd name="connsiteX5" fmla="*/ 9074 w 11599"/>
              <a:gd name="connsiteY5" fmla="*/ 805 h 10493"/>
              <a:gd name="connsiteX6" fmla="*/ 9060 w 11599"/>
              <a:gd name="connsiteY6" fmla="*/ 2774 h 10493"/>
              <a:gd name="connsiteX7" fmla="*/ 10112 w 11599"/>
              <a:gd name="connsiteY7" fmla="*/ 4836 h 10493"/>
              <a:gd name="connsiteX8" fmla="*/ 8795 w 11599"/>
              <a:gd name="connsiteY8" fmla="*/ 6523 h 10493"/>
              <a:gd name="connsiteX9" fmla="*/ 8568 w 11599"/>
              <a:gd name="connsiteY9" fmla="*/ 8163 h 10493"/>
              <a:gd name="connsiteX10" fmla="*/ 9627 w 11599"/>
              <a:gd name="connsiteY10" fmla="*/ 8610 h 10493"/>
              <a:gd name="connsiteX11" fmla="*/ 11599 w 11599"/>
              <a:gd name="connsiteY11" fmla="*/ 10218 h 10493"/>
              <a:gd name="connsiteX12" fmla="*/ 8303 w 11599"/>
              <a:gd name="connsiteY12" fmla="*/ 9953 h 10493"/>
              <a:gd name="connsiteX13" fmla="*/ 4480 w 11599"/>
              <a:gd name="connsiteY13" fmla="*/ 10493 h 10493"/>
              <a:gd name="connsiteX0" fmla="*/ 4480 w 11599"/>
              <a:gd name="connsiteY0" fmla="*/ 10493 h 10493"/>
              <a:gd name="connsiteX1" fmla="*/ 0 w 11599"/>
              <a:gd name="connsiteY1" fmla="*/ 10145 h 10493"/>
              <a:gd name="connsiteX2" fmla="*/ 4401 w 11599"/>
              <a:gd name="connsiteY2" fmla="*/ 3469 h 10493"/>
              <a:gd name="connsiteX3" fmla="*/ 4421 w 11599"/>
              <a:gd name="connsiteY3" fmla="*/ 903 h 10493"/>
              <a:gd name="connsiteX4" fmla="*/ 10041 w 11599"/>
              <a:gd name="connsiteY4" fmla="*/ 0 h 10493"/>
              <a:gd name="connsiteX5" fmla="*/ 9074 w 11599"/>
              <a:gd name="connsiteY5" fmla="*/ 805 h 10493"/>
              <a:gd name="connsiteX6" fmla="*/ 9060 w 11599"/>
              <a:gd name="connsiteY6" fmla="*/ 2774 h 10493"/>
              <a:gd name="connsiteX7" fmla="*/ 10112 w 11599"/>
              <a:gd name="connsiteY7" fmla="*/ 4836 h 10493"/>
              <a:gd name="connsiteX8" fmla="*/ 8795 w 11599"/>
              <a:gd name="connsiteY8" fmla="*/ 6523 h 10493"/>
              <a:gd name="connsiteX9" fmla="*/ 8568 w 11599"/>
              <a:gd name="connsiteY9" fmla="*/ 8163 h 10493"/>
              <a:gd name="connsiteX10" fmla="*/ 9627 w 11599"/>
              <a:gd name="connsiteY10" fmla="*/ 8610 h 10493"/>
              <a:gd name="connsiteX11" fmla="*/ 11599 w 11599"/>
              <a:gd name="connsiteY11" fmla="*/ 10218 h 10493"/>
              <a:gd name="connsiteX12" fmla="*/ 8303 w 11599"/>
              <a:gd name="connsiteY12" fmla="*/ 9953 h 10493"/>
              <a:gd name="connsiteX13" fmla="*/ 4480 w 11599"/>
              <a:gd name="connsiteY13" fmla="*/ 10493 h 10493"/>
              <a:gd name="connsiteX0" fmla="*/ 4480 w 11599"/>
              <a:gd name="connsiteY0" fmla="*/ 10493 h 10493"/>
              <a:gd name="connsiteX1" fmla="*/ 0 w 11599"/>
              <a:gd name="connsiteY1" fmla="*/ 10145 h 10493"/>
              <a:gd name="connsiteX2" fmla="*/ 4401 w 11599"/>
              <a:gd name="connsiteY2" fmla="*/ 3469 h 10493"/>
              <a:gd name="connsiteX3" fmla="*/ 4421 w 11599"/>
              <a:gd name="connsiteY3" fmla="*/ 903 h 10493"/>
              <a:gd name="connsiteX4" fmla="*/ 10041 w 11599"/>
              <a:gd name="connsiteY4" fmla="*/ 0 h 10493"/>
              <a:gd name="connsiteX5" fmla="*/ 9074 w 11599"/>
              <a:gd name="connsiteY5" fmla="*/ 805 h 10493"/>
              <a:gd name="connsiteX6" fmla="*/ 9060 w 11599"/>
              <a:gd name="connsiteY6" fmla="*/ 2774 h 10493"/>
              <a:gd name="connsiteX7" fmla="*/ 10112 w 11599"/>
              <a:gd name="connsiteY7" fmla="*/ 4836 h 10493"/>
              <a:gd name="connsiteX8" fmla="*/ 8795 w 11599"/>
              <a:gd name="connsiteY8" fmla="*/ 6523 h 10493"/>
              <a:gd name="connsiteX9" fmla="*/ 8568 w 11599"/>
              <a:gd name="connsiteY9" fmla="*/ 8163 h 10493"/>
              <a:gd name="connsiteX10" fmla="*/ 9627 w 11599"/>
              <a:gd name="connsiteY10" fmla="*/ 8610 h 10493"/>
              <a:gd name="connsiteX11" fmla="*/ 11599 w 11599"/>
              <a:gd name="connsiteY11" fmla="*/ 10218 h 10493"/>
              <a:gd name="connsiteX12" fmla="*/ 8303 w 11599"/>
              <a:gd name="connsiteY12" fmla="*/ 9953 h 10493"/>
              <a:gd name="connsiteX13" fmla="*/ 4480 w 11599"/>
              <a:gd name="connsiteY13" fmla="*/ 10493 h 10493"/>
              <a:gd name="connsiteX0" fmla="*/ 4480 w 11625"/>
              <a:gd name="connsiteY0" fmla="*/ 10493 h 10493"/>
              <a:gd name="connsiteX1" fmla="*/ 0 w 11625"/>
              <a:gd name="connsiteY1" fmla="*/ 10145 h 10493"/>
              <a:gd name="connsiteX2" fmla="*/ 4401 w 11625"/>
              <a:gd name="connsiteY2" fmla="*/ 3469 h 10493"/>
              <a:gd name="connsiteX3" fmla="*/ 4421 w 11625"/>
              <a:gd name="connsiteY3" fmla="*/ 903 h 10493"/>
              <a:gd name="connsiteX4" fmla="*/ 10041 w 11625"/>
              <a:gd name="connsiteY4" fmla="*/ 0 h 10493"/>
              <a:gd name="connsiteX5" fmla="*/ 9074 w 11625"/>
              <a:gd name="connsiteY5" fmla="*/ 805 h 10493"/>
              <a:gd name="connsiteX6" fmla="*/ 9060 w 11625"/>
              <a:gd name="connsiteY6" fmla="*/ 2774 h 10493"/>
              <a:gd name="connsiteX7" fmla="*/ 10112 w 11625"/>
              <a:gd name="connsiteY7" fmla="*/ 4836 h 10493"/>
              <a:gd name="connsiteX8" fmla="*/ 8795 w 11625"/>
              <a:gd name="connsiteY8" fmla="*/ 6523 h 10493"/>
              <a:gd name="connsiteX9" fmla="*/ 8568 w 11625"/>
              <a:gd name="connsiteY9" fmla="*/ 8163 h 10493"/>
              <a:gd name="connsiteX10" fmla="*/ 9627 w 11625"/>
              <a:gd name="connsiteY10" fmla="*/ 8610 h 10493"/>
              <a:gd name="connsiteX11" fmla="*/ 11625 w 11625"/>
              <a:gd name="connsiteY11" fmla="*/ 10269 h 10493"/>
              <a:gd name="connsiteX12" fmla="*/ 8303 w 11625"/>
              <a:gd name="connsiteY12" fmla="*/ 9953 h 10493"/>
              <a:gd name="connsiteX13" fmla="*/ 4480 w 11625"/>
              <a:gd name="connsiteY13" fmla="*/ 10493 h 10493"/>
              <a:gd name="connsiteX0" fmla="*/ 4480 w 11625"/>
              <a:gd name="connsiteY0" fmla="*/ 10493 h 10493"/>
              <a:gd name="connsiteX1" fmla="*/ 0 w 11625"/>
              <a:gd name="connsiteY1" fmla="*/ 10145 h 10493"/>
              <a:gd name="connsiteX2" fmla="*/ 4401 w 11625"/>
              <a:gd name="connsiteY2" fmla="*/ 3469 h 10493"/>
              <a:gd name="connsiteX3" fmla="*/ 4421 w 11625"/>
              <a:gd name="connsiteY3" fmla="*/ 903 h 10493"/>
              <a:gd name="connsiteX4" fmla="*/ 10041 w 11625"/>
              <a:gd name="connsiteY4" fmla="*/ 0 h 10493"/>
              <a:gd name="connsiteX5" fmla="*/ 9074 w 11625"/>
              <a:gd name="connsiteY5" fmla="*/ 805 h 10493"/>
              <a:gd name="connsiteX6" fmla="*/ 9060 w 11625"/>
              <a:gd name="connsiteY6" fmla="*/ 2774 h 10493"/>
              <a:gd name="connsiteX7" fmla="*/ 10112 w 11625"/>
              <a:gd name="connsiteY7" fmla="*/ 4836 h 10493"/>
              <a:gd name="connsiteX8" fmla="*/ 8795 w 11625"/>
              <a:gd name="connsiteY8" fmla="*/ 6523 h 10493"/>
              <a:gd name="connsiteX9" fmla="*/ 8568 w 11625"/>
              <a:gd name="connsiteY9" fmla="*/ 8163 h 10493"/>
              <a:gd name="connsiteX10" fmla="*/ 10348 w 11625"/>
              <a:gd name="connsiteY10" fmla="*/ 8061 h 10493"/>
              <a:gd name="connsiteX11" fmla="*/ 11625 w 11625"/>
              <a:gd name="connsiteY11" fmla="*/ 10269 h 10493"/>
              <a:gd name="connsiteX12" fmla="*/ 8303 w 11625"/>
              <a:gd name="connsiteY12" fmla="*/ 9953 h 10493"/>
              <a:gd name="connsiteX13" fmla="*/ 4480 w 11625"/>
              <a:gd name="connsiteY13" fmla="*/ 10493 h 10493"/>
              <a:gd name="connsiteX0" fmla="*/ 4480 w 11625"/>
              <a:gd name="connsiteY0" fmla="*/ 10493 h 10493"/>
              <a:gd name="connsiteX1" fmla="*/ 0 w 11625"/>
              <a:gd name="connsiteY1" fmla="*/ 10145 h 10493"/>
              <a:gd name="connsiteX2" fmla="*/ 4401 w 11625"/>
              <a:gd name="connsiteY2" fmla="*/ 3469 h 10493"/>
              <a:gd name="connsiteX3" fmla="*/ 4421 w 11625"/>
              <a:gd name="connsiteY3" fmla="*/ 903 h 10493"/>
              <a:gd name="connsiteX4" fmla="*/ 10041 w 11625"/>
              <a:gd name="connsiteY4" fmla="*/ 0 h 10493"/>
              <a:gd name="connsiteX5" fmla="*/ 9074 w 11625"/>
              <a:gd name="connsiteY5" fmla="*/ 805 h 10493"/>
              <a:gd name="connsiteX6" fmla="*/ 9060 w 11625"/>
              <a:gd name="connsiteY6" fmla="*/ 2774 h 10493"/>
              <a:gd name="connsiteX7" fmla="*/ 10112 w 11625"/>
              <a:gd name="connsiteY7" fmla="*/ 4836 h 10493"/>
              <a:gd name="connsiteX8" fmla="*/ 8795 w 11625"/>
              <a:gd name="connsiteY8" fmla="*/ 6523 h 10493"/>
              <a:gd name="connsiteX9" fmla="*/ 11028 w 11625"/>
              <a:gd name="connsiteY9" fmla="*/ 6971 h 10493"/>
              <a:gd name="connsiteX10" fmla="*/ 10348 w 11625"/>
              <a:gd name="connsiteY10" fmla="*/ 8061 h 10493"/>
              <a:gd name="connsiteX11" fmla="*/ 11625 w 11625"/>
              <a:gd name="connsiteY11" fmla="*/ 10269 h 10493"/>
              <a:gd name="connsiteX12" fmla="*/ 8303 w 11625"/>
              <a:gd name="connsiteY12" fmla="*/ 9953 h 10493"/>
              <a:gd name="connsiteX13" fmla="*/ 4480 w 11625"/>
              <a:gd name="connsiteY13" fmla="*/ 10493 h 10493"/>
              <a:gd name="connsiteX0" fmla="*/ 4480 w 12334"/>
              <a:gd name="connsiteY0" fmla="*/ 10493 h 10493"/>
              <a:gd name="connsiteX1" fmla="*/ 0 w 12334"/>
              <a:gd name="connsiteY1" fmla="*/ 10145 h 10493"/>
              <a:gd name="connsiteX2" fmla="*/ 4401 w 12334"/>
              <a:gd name="connsiteY2" fmla="*/ 3469 h 10493"/>
              <a:gd name="connsiteX3" fmla="*/ 4421 w 12334"/>
              <a:gd name="connsiteY3" fmla="*/ 903 h 10493"/>
              <a:gd name="connsiteX4" fmla="*/ 10041 w 12334"/>
              <a:gd name="connsiteY4" fmla="*/ 0 h 10493"/>
              <a:gd name="connsiteX5" fmla="*/ 9074 w 12334"/>
              <a:gd name="connsiteY5" fmla="*/ 805 h 10493"/>
              <a:gd name="connsiteX6" fmla="*/ 9060 w 12334"/>
              <a:gd name="connsiteY6" fmla="*/ 2774 h 10493"/>
              <a:gd name="connsiteX7" fmla="*/ 10112 w 12334"/>
              <a:gd name="connsiteY7" fmla="*/ 4836 h 10493"/>
              <a:gd name="connsiteX8" fmla="*/ 12334 w 12334"/>
              <a:gd name="connsiteY8" fmla="*/ 4990 h 10493"/>
              <a:gd name="connsiteX9" fmla="*/ 11028 w 12334"/>
              <a:gd name="connsiteY9" fmla="*/ 6971 h 10493"/>
              <a:gd name="connsiteX10" fmla="*/ 10348 w 12334"/>
              <a:gd name="connsiteY10" fmla="*/ 8061 h 10493"/>
              <a:gd name="connsiteX11" fmla="*/ 11625 w 12334"/>
              <a:gd name="connsiteY11" fmla="*/ 10269 h 10493"/>
              <a:gd name="connsiteX12" fmla="*/ 8303 w 12334"/>
              <a:gd name="connsiteY12" fmla="*/ 9953 h 10493"/>
              <a:gd name="connsiteX13" fmla="*/ 4480 w 12334"/>
              <a:gd name="connsiteY13" fmla="*/ 10493 h 10493"/>
              <a:gd name="connsiteX0" fmla="*/ 4480 w 12334"/>
              <a:gd name="connsiteY0" fmla="*/ 10493 h 10493"/>
              <a:gd name="connsiteX1" fmla="*/ 0 w 12334"/>
              <a:gd name="connsiteY1" fmla="*/ 10145 h 10493"/>
              <a:gd name="connsiteX2" fmla="*/ 4401 w 12334"/>
              <a:gd name="connsiteY2" fmla="*/ 3469 h 10493"/>
              <a:gd name="connsiteX3" fmla="*/ 4421 w 12334"/>
              <a:gd name="connsiteY3" fmla="*/ 903 h 10493"/>
              <a:gd name="connsiteX4" fmla="*/ 10041 w 12334"/>
              <a:gd name="connsiteY4" fmla="*/ 0 h 10493"/>
              <a:gd name="connsiteX5" fmla="*/ 9074 w 12334"/>
              <a:gd name="connsiteY5" fmla="*/ 805 h 10493"/>
              <a:gd name="connsiteX6" fmla="*/ 9060 w 12334"/>
              <a:gd name="connsiteY6" fmla="*/ 2774 h 10493"/>
              <a:gd name="connsiteX7" fmla="*/ 10112 w 12334"/>
              <a:gd name="connsiteY7" fmla="*/ 4836 h 10493"/>
              <a:gd name="connsiteX8" fmla="*/ 12334 w 12334"/>
              <a:gd name="connsiteY8" fmla="*/ 4990 h 10493"/>
              <a:gd name="connsiteX9" fmla="*/ 11028 w 12334"/>
              <a:gd name="connsiteY9" fmla="*/ 6971 h 10493"/>
              <a:gd name="connsiteX10" fmla="*/ 10348 w 12334"/>
              <a:gd name="connsiteY10" fmla="*/ 8061 h 10493"/>
              <a:gd name="connsiteX11" fmla="*/ 11625 w 12334"/>
              <a:gd name="connsiteY11" fmla="*/ 10269 h 10493"/>
              <a:gd name="connsiteX12" fmla="*/ 8303 w 12334"/>
              <a:gd name="connsiteY12" fmla="*/ 9953 h 10493"/>
              <a:gd name="connsiteX13" fmla="*/ 4480 w 12334"/>
              <a:gd name="connsiteY13" fmla="*/ 10493 h 10493"/>
              <a:gd name="connsiteX0" fmla="*/ 4480 w 12334"/>
              <a:gd name="connsiteY0" fmla="*/ 10493 h 10493"/>
              <a:gd name="connsiteX1" fmla="*/ 0 w 12334"/>
              <a:gd name="connsiteY1" fmla="*/ 10145 h 10493"/>
              <a:gd name="connsiteX2" fmla="*/ 4401 w 12334"/>
              <a:gd name="connsiteY2" fmla="*/ 3469 h 10493"/>
              <a:gd name="connsiteX3" fmla="*/ 4421 w 12334"/>
              <a:gd name="connsiteY3" fmla="*/ 903 h 10493"/>
              <a:gd name="connsiteX4" fmla="*/ 10041 w 12334"/>
              <a:gd name="connsiteY4" fmla="*/ 0 h 10493"/>
              <a:gd name="connsiteX5" fmla="*/ 9074 w 12334"/>
              <a:gd name="connsiteY5" fmla="*/ 805 h 10493"/>
              <a:gd name="connsiteX6" fmla="*/ 9060 w 12334"/>
              <a:gd name="connsiteY6" fmla="*/ 2774 h 10493"/>
              <a:gd name="connsiteX7" fmla="*/ 10112 w 12334"/>
              <a:gd name="connsiteY7" fmla="*/ 4836 h 10493"/>
              <a:gd name="connsiteX8" fmla="*/ 12334 w 12334"/>
              <a:gd name="connsiteY8" fmla="*/ 4990 h 10493"/>
              <a:gd name="connsiteX9" fmla="*/ 10901 w 12334"/>
              <a:gd name="connsiteY9" fmla="*/ 7090 h 10493"/>
              <a:gd name="connsiteX10" fmla="*/ 10348 w 12334"/>
              <a:gd name="connsiteY10" fmla="*/ 8061 h 10493"/>
              <a:gd name="connsiteX11" fmla="*/ 11625 w 12334"/>
              <a:gd name="connsiteY11" fmla="*/ 10269 h 10493"/>
              <a:gd name="connsiteX12" fmla="*/ 8303 w 12334"/>
              <a:gd name="connsiteY12" fmla="*/ 9953 h 10493"/>
              <a:gd name="connsiteX13" fmla="*/ 4480 w 12334"/>
              <a:gd name="connsiteY13" fmla="*/ 10493 h 10493"/>
              <a:gd name="connsiteX0" fmla="*/ 4480 w 12334"/>
              <a:gd name="connsiteY0" fmla="*/ 10493 h 10493"/>
              <a:gd name="connsiteX1" fmla="*/ 0 w 12334"/>
              <a:gd name="connsiteY1" fmla="*/ 10145 h 10493"/>
              <a:gd name="connsiteX2" fmla="*/ 4401 w 12334"/>
              <a:gd name="connsiteY2" fmla="*/ 3469 h 10493"/>
              <a:gd name="connsiteX3" fmla="*/ 4421 w 12334"/>
              <a:gd name="connsiteY3" fmla="*/ 903 h 10493"/>
              <a:gd name="connsiteX4" fmla="*/ 10041 w 12334"/>
              <a:gd name="connsiteY4" fmla="*/ 0 h 10493"/>
              <a:gd name="connsiteX5" fmla="*/ 9074 w 12334"/>
              <a:gd name="connsiteY5" fmla="*/ 805 h 10493"/>
              <a:gd name="connsiteX6" fmla="*/ 9060 w 12334"/>
              <a:gd name="connsiteY6" fmla="*/ 2774 h 10493"/>
              <a:gd name="connsiteX7" fmla="*/ 10112 w 12334"/>
              <a:gd name="connsiteY7" fmla="*/ 4836 h 10493"/>
              <a:gd name="connsiteX8" fmla="*/ 12334 w 12334"/>
              <a:gd name="connsiteY8" fmla="*/ 4990 h 10493"/>
              <a:gd name="connsiteX9" fmla="*/ 10901 w 12334"/>
              <a:gd name="connsiteY9" fmla="*/ 7090 h 10493"/>
              <a:gd name="connsiteX10" fmla="*/ 10348 w 12334"/>
              <a:gd name="connsiteY10" fmla="*/ 8061 h 10493"/>
              <a:gd name="connsiteX11" fmla="*/ 11625 w 12334"/>
              <a:gd name="connsiteY11" fmla="*/ 10269 h 10493"/>
              <a:gd name="connsiteX12" fmla="*/ 8303 w 12334"/>
              <a:gd name="connsiteY12" fmla="*/ 9953 h 10493"/>
              <a:gd name="connsiteX13" fmla="*/ 4480 w 12334"/>
              <a:gd name="connsiteY13" fmla="*/ 10493 h 10493"/>
              <a:gd name="connsiteX0" fmla="*/ 4480 w 12334"/>
              <a:gd name="connsiteY0" fmla="*/ 10493 h 10493"/>
              <a:gd name="connsiteX1" fmla="*/ 0 w 12334"/>
              <a:gd name="connsiteY1" fmla="*/ 10145 h 10493"/>
              <a:gd name="connsiteX2" fmla="*/ 4401 w 12334"/>
              <a:gd name="connsiteY2" fmla="*/ 3469 h 10493"/>
              <a:gd name="connsiteX3" fmla="*/ 4421 w 12334"/>
              <a:gd name="connsiteY3" fmla="*/ 903 h 10493"/>
              <a:gd name="connsiteX4" fmla="*/ 10041 w 12334"/>
              <a:gd name="connsiteY4" fmla="*/ 0 h 10493"/>
              <a:gd name="connsiteX5" fmla="*/ 9074 w 12334"/>
              <a:gd name="connsiteY5" fmla="*/ 805 h 10493"/>
              <a:gd name="connsiteX6" fmla="*/ 9060 w 12334"/>
              <a:gd name="connsiteY6" fmla="*/ 2774 h 10493"/>
              <a:gd name="connsiteX7" fmla="*/ 10112 w 12334"/>
              <a:gd name="connsiteY7" fmla="*/ 4836 h 10493"/>
              <a:gd name="connsiteX8" fmla="*/ 12334 w 12334"/>
              <a:gd name="connsiteY8" fmla="*/ 4990 h 10493"/>
              <a:gd name="connsiteX9" fmla="*/ 10901 w 12334"/>
              <a:gd name="connsiteY9" fmla="*/ 7090 h 10493"/>
              <a:gd name="connsiteX10" fmla="*/ 10348 w 12334"/>
              <a:gd name="connsiteY10" fmla="*/ 8061 h 10493"/>
              <a:gd name="connsiteX11" fmla="*/ 11625 w 12334"/>
              <a:gd name="connsiteY11" fmla="*/ 10269 h 10493"/>
              <a:gd name="connsiteX12" fmla="*/ 8303 w 12334"/>
              <a:gd name="connsiteY12" fmla="*/ 9953 h 10493"/>
              <a:gd name="connsiteX13" fmla="*/ 4480 w 12334"/>
              <a:gd name="connsiteY13" fmla="*/ 10493 h 10493"/>
              <a:gd name="connsiteX0" fmla="*/ 4480 w 12334"/>
              <a:gd name="connsiteY0" fmla="*/ 10493 h 10493"/>
              <a:gd name="connsiteX1" fmla="*/ 0 w 12334"/>
              <a:gd name="connsiteY1" fmla="*/ 10145 h 10493"/>
              <a:gd name="connsiteX2" fmla="*/ 4401 w 12334"/>
              <a:gd name="connsiteY2" fmla="*/ 3469 h 10493"/>
              <a:gd name="connsiteX3" fmla="*/ 4421 w 12334"/>
              <a:gd name="connsiteY3" fmla="*/ 903 h 10493"/>
              <a:gd name="connsiteX4" fmla="*/ 10041 w 12334"/>
              <a:gd name="connsiteY4" fmla="*/ 0 h 10493"/>
              <a:gd name="connsiteX5" fmla="*/ 9074 w 12334"/>
              <a:gd name="connsiteY5" fmla="*/ 805 h 10493"/>
              <a:gd name="connsiteX6" fmla="*/ 9060 w 12334"/>
              <a:gd name="connsiteY6" fmla="*/ 2774 h 10493"/>
              <a:gd name="connsiteX7" fmla="*/ 10112 w 12334"/>
              <a:gd name="connsiteY7" fmla="*/ 4836 h 10493"/>
              <a:gd name="connsiteX8" fmla="*/ 12334 w 12334"/>
              <a:gd name="connsiteY8" fmla="*/ 4990 h 10493"/>
              <a:gd name="connsiteX9" fmla="*/ 10901 w 12334"/>
              <a:gd name="connsiteY9" fmla="*/ 7090 h 10493"/>
              <a:gd name="connsiteX10" fmla="*/ 10348 w 12334"/>
              <a:gd name="connsiteY10" fmla="*/ 8061 h 10493"/>
              <a:gd name="connsiteX11" fmla="*/ 11625 w 12334"/>
              <a:gd name="connsiteY11" fmla="*/ 10269 h 10493"/>
              <a:gd name="connsiteX12" fmla="*/ 8303 w 12334"/>
              <a:gd name="connsiteY12" fmla="*/ 9953 h 10493"/>
              <a:gd name="connsiteX13" fmla="*/ 4480 w 12334"/>
              <a:gd name="connsiteY13" fmla="*/ 10493 h 10493"/>
              <a:gd name="connsiteX0" fmla="*/ 4480 w 12334"/>
              <a:gd name="connsiteY0" fmla="*/ 10493 h 10493"/>
              <a:gd name="connsiteX1" fmla="*/ 0 w 12334"/>
              <a:gd name="connsiteY1" fmla="*/ 10145 h 10493"/>
              <a:gd name="connsiteX2" fmla="*/ 4401 w 12334"/>
              <a:gd name="connsiteY2" fmla="*/ 3469 h 10493"/>
              <a:gd name="connsiteX3" fmla="*/ 4421 w 12334"/>
              <a:gd name="connsiteY3" fmla="*/ 903 h 10493"/>
              <a:gd name="connsiteX4" fmla="*/ 10041 w 12334"/>
              <a:gd name="connsiteY4" fmla="*/ 0 h 10493"/>
              <a:gd name="connsiteX5" fmla="*/ 9074 w 12334"/>
              <a:gd name="connsiteY5" fmla="*/ 805 h 10493"/>
              <a:gd name="connsiteX6" fmla="*/ 9060 w 12334"/>
              <a:gd name="connsiteY6" fmla="*/ 2774 h 10493"/>
              <a:gd name="connsiteX7" fmla="*/ 11079 w 12334"/>
              <a:gd name="connsiteY7" fmla="*/ 2447 h 10493"/>
              <a:gd name="connsiteX8" fmla="*/ 12334 w 12334"/>
              <a:gd name="connsiteY8" fmla="*/ 4990 h 10493"/>
              <a:gd name="connsiteX9" fmla="*/ 10901 w 12334"/>
              <a:gd name="connsiteY9" fmla="*/ 7090 h 10493"/>
              <a:gd name="connsiteX10" fmla="*/ 10348 w 12334"/>
              <a:gd name="connsiteY10" fmla="*/ 8061 h 10493"/>
              <a:gd name="connsiteX11" fmla="*/ 11625 w 12334"/>
              <a:gd name="connsiteY11" fmla="*/ 10269 h 10493"/>
              <a:gd name="connsiteX12" fmla="*/ 8303 w 12334"/>
              <a:gd name="connsiteY12" fmla="*/ 9953 h 10493"/>
              <a:gd name="connsiteX13" fmla="*/ 4480 w 12334"/>
              <a:gd name="connsiteY13" fmla="*/ 10493 h 10493"/>
              <a:gd name="connsiteX0" fmla="*/ 4480 w 12334"/>
              <a:gd name="connsiteY0" fmla="*/ 10493 h 10493"/>
              <a:gd name="connsiteX1" fmla="*/ 0 w 12334"/>
              <a:gd name="connsiteY1" fmla="*/ 10145 h 10493"/>
              <a:gd name="connsiteX2" fmla="*/ 4401 w 12334"/>
              <a:gd name="connsiteY2" fmla="*/ 3469 h 10493"/>
              <a:gd name="connsiteX3" fmla="*/ 4421 w 12334"/>
              <a:gd name="connsiteY3" fmla="*/ 903 h 10493"/>
              <a:gd name="connsiteX4" fmla="*/ 10041 w 12334"/>
              <a:gd name="connsiteY4" fmla="*/ 0 h 10493"/>
              <a:gd name="connsiteX5" fmla="*/ 9074 w 12334"/>
              <a:gd name="connsiteY5" fmla="*/ 805 h 10493"/>
              <a:gd name="connsiteX6" fmla="*/ 9060 w 12334"/>
              <a:gd name="connsiteY6" fmla="*/ 2774 h 10493"/>
              <a:gd name="connsiteX7" fmla="*/ 11079 w 12334"/>
              <a:gd name="connsiteY7" fmla="*/ 2447 h 10493"/>
              <a:gd name="connsiteX8" fmla="*/ 12334 w 12334"/>
              <a:gd name="connsiteY8" fmla="*/ 4990 h 10493"/>
              <a:gd name="connsiteX9" fmla="*/ 10901 w 12334"/>
              <a:gd name="connsiteY9" fmla="*/ 7090 h 10493"/>
              <a:gd name="connsiteX10" fmla="*/ 10348 w 12334"/>
              <a:gd name="connsiteY10" fmla="*/ 8061 h 10493"/>
              <a:gd name="connsiteX11" fmla="*/ 11625 w 12334"/>
              <a:gd name="connsiteY11" fmla="*/ 10269 h 10493"/>
              <a:gd name="connsiteX12" fmla="*/ 8303 w 12334"/>
              <a:gd name="connsiteY12" fmla="*/ 9953 h 10493"/>
              <a:gd name="connsiteX13" fmla="*/ 4480 w 12334"/>
              <a:gd name="connsiteY13" fmla="*/ 10493 h 10493"/>
              <a:gd name="connsiteX0" fmla="*/ 4480 w 12334"/>
              <a:gd name="connsiteY0" fmla="*/ 10493 h 10493"/>
              <a:gd name="connsiteX1" fmla="*/ 0 w 12334"/>
              <a:gd name="connsiteY1" fmla="*/ 10145 h 10493"/>
              <a:gd name="connsiteX2" fmla="*/ 4401 w 12334"/>
              <a:gd name="connsiteY2" fmla="*/ 3469 h 10493"/>
              <a:gd name="connsiteX3" fmla="*/ 4421 w 12334"/>
              <a:gd name="connsiteY3" fmla="*/ 903 h 10493"/>
              <a:gd name="connsiteX4" fmla="*/ 10041 w 12334"/>
              <a:gd name="connsiteY4" fmla="*/ 0 h 10493"/>
              <a:gd name="connsiteX5" fmla="*/ 9074 w 12334"/>
              <a:gd name="connsiteY5" fmla="*/ 805 h 10493"/>
              <a:gd name="connsiteX6" fmla="*/ 9060 w 12334"/>
              <a:gd name="connsiteY6" fmla="*/ 2774 h 10493"/>
              <a:gd name="connsiteX7" fmla="*/ 11079 w 12334"/>
              <a:gd name="connsiteY7" fmla="*/ 2447 h 10493"/>
              <a:gd name="connsiteX8" fmla="*/ 12334 w 12334"/>
              <a:gd name="connsiteY8" fmla="*/ 4990 h 10493"/>
              <a:gd name="connsiteX9" fmla="*/ 10901 w 12334"/>
              <a:gd name="connsiteY9" fmla="*/ 7090 h 10493"/>
              <a:gd name="connsiteX10" fmla="*/ 10348 w 12334"/>
              <a:gd name="connsiteY10" fmla="*/ 8061 h 10493"/>
              <a:gd name="connsiteX11" fmla="*/ 11625 w 12334"/>
              <a:gd name="connsiteY11" fmla="*/ 10269 h 10493"/>
              <a:gd name="connsiteX12" fmla="*/ 8303 w 12334"/>
              <a:gd name="connsiteY12" fmla="*/ 9953 h 10493"/>
              <a:gd name="connsiteX13" fmla="*/ 4480 w 12334"/>
              <a:gd name="connsiteY13" fmla="*/ 10493 h 10493"/>
              <a:gd name="connsiteX0" fmla="*/ 4480 w 17852"/>
              <a:gd name="connsiteY0" fmla="*/ 10493 h 10493"/>
              <a:gd name="connsiteX1" fmla="*/ 0 w 17852"/>
              <a:gd name="connsiteY1" fmla="*/ 10145 h 10493"/>
              <a:gd name="connsiteX2" fmla="*/ 4401 w 17852"/>
              <a:gd name="connsiteY2" fmla="*/ 3469 h 10493"/>
              <a:gd name="connsiteX3" fmla="*/ 4421 w 17852"/>
              <a:gd name="connsiteY3" fmla="*/ 903 h 10493"/>
              <a:gd name="connsiteX4" fmla="*/ 10041 w 17852"/>
              <a:gd name="connsiteY4" fmla="*/ 0 h 10493"/>
              <a:gd name="connsiteX5" fmla="*/ 9074 w 17852"/>
              <a:gd name="connsiteY5" fmla="*/ 805 h 10493"/>
              <a:gd name="connsiteX6" fmla="*/ 17852 w 17852"/>
              <a:gd name="connsiteY6" fmla="*/ 723 h 10493"/>
              <a:gd name="connsiteX7" fmla="*/ 11079 w 17852"/>
              <a:gd name="connsiteY7" fmla="*/ 2447 h 10493"/>
              <a:gd name="connsiteX8" fmla="*/ 12334 w 17852"/>
              <a:gd name="connsiteY8" fmla="*/ 4990 h 10493"/>
              <a:gd name="connsiteX9" fmla="*/ 10901 w 17852"/>
              <a:gd name="connsiteY9" fmla="*/ 7090 h 10493"/>
              <a:gd name="connsiteX10" fmla="*/ 10348 w 17852"/>
              <a:gd name="connsiteY10" fmla="*/ 8061 h 10493"/>
              <a:gd name="connsiteX11" fmla="*/ 11625 w 17852"/>
              <a:gd name="connsiteY11" fmla="*/ 10269 h 10493"/>
              <a:gd name="connsiteX12" fmla="*/ 8303 w 17852"/>
              <a:gd name="connsiteY12" fmla="*/ 9953 h 10493"/>
              <a:gd name="connsiteX13" fmla="*/ 4480 w 17852"/>
              <a:gd name="connsiteY13" fmla="*/ 10493 h 10493"/>
              <a:gd name="connsiteX0" fmla="*/ 4480 w 17852"/>
              <a:gd name="connsiteY0" fmla="*/ 10493 h 10493"/>
              <a:gd name="connsiteX1" fmla="*/ 0 w 17852"/>
              <a:gd name="connsiteY1" fmla="*/ 10145 h 10493"/>
              <a:gd name="connsiteX2" fmla="*/ 4401 w 17852"/>
              <a:gd name="connsiteY2" fmla="*/ 3469 h 10493"/>
              <a:gd name="connsiteX3" fmla="*/ 4421 w 17852"/>
              <a:gd name="connsiteY3" fmla="*/ 903 h 10493"/>
              <a:gd name="connsiteX4" fmla="*/ 10041 w 17852"/>
              <a:gd name="connsiteY4" fmla="*/ 0 h 10493"/>
              <a:gd name="connsiteX5" fmla="*/ 9074 w 17852"/>
              <a:gd name="connsiteY5" fmla="*/ 805 h 10493"/>
              <a:gd name="connsiteX6" fmla="*/ 17852 w 17852"/>
              <a:gd name="connsiteY6" fmla="*/ 723 h 10493"/>
              <a:gd name="connsiteX7" fmla="*/ 11079 w 17852"/>
              <a:gd name="connsiteY7" fmla="*/ 2447 h 10493"/>
              <a:gd name="connsiteX8" fmla="*/ 12334 w 17852"/>
              <a:gd name="connsiteY8" fmla="*/ 4990 h 10493"/>
              <a:gd name="connsiteX9" fmla="*/ 10901 w 17852"/>
              <a:gd name="connsiteY9" fmla="*/ 7090 h 10493"/>
              <a:gd name="connsiteX10" fmla="*/ 10348 w 17852"/>
              <a:gd name="connsiteY10" fmla="*/ 8061 h 10493"/>
              <a:gd name="connsiteX11" fmla="*/ 11625 w 17852"/>
              <a:gd name="connsiteY11" fmla="*/ 10269 h 10493"/>
              <a:gd name="connsiteX12" fmla="*/ 8303 w 17852"/>
              <a:gd name="connsiteY12" fmla="*/ 9953 h 10493"/>
              <a:gd name="connsiteX13" fmla="*/ 4480 w 17852"/>
              <a:gd name="connsiteY13" fmla="*/ 10493 h 10493"/>
              <a:gd name="connsiteX0" fmla="*/ 4480 w 17852"/>
              <a:gd name="connsiteY0" fmla="*/ 10493 h 10493"/>
              <a:gd name="connsiteX1" fmla="*/ 0 w 17852"/>
              <a:gd name="connsiteY1" fmla="*/ 10145 h 10493"/>
              <a:gd name="connsiteX2" fmla="*/ 4401 w 17852"/>
              <a:gd name="connsiteY2" fmla="*/ 3469 h 10493"/>
              <a:gd name="connsiteX3" fmla="*/ 4421 w 17852"/>
              <a:gd name="connsiteY3" fmla="*/ 903 h 10493"/>
              <a:gd name="connsiteX4" fmla="*/ 10041 w 17852"/>
              <a:gd name="connsiteY4" fmla="*/ 0 h 10493"/>
              <a:gd name="connsiteX5" fmla="*/ 9074 w 17852"/>
              <a:gd name="connsiteY5" fmla="*/ 805 h 10493"/>
              <a:gd name="connsiteX6" fmla="*/ 17852 w 17852"/>
              <a:gd name="connsiteY6" fmla="*/ 723 h 10493"/>
              <a:gd name="connsiteX7" fmla="*/ 11079 w 17852"/>
              <a:gd name="connsiteY7" fmla="*/ 2447 h 10493"/>
              <a:gd name="connsiteX8" fmla="*/ 12334 w 17852"/>
              <a:gd name="connsiteY8" fmla="*/ 4990 h 10493"/>
              <a:gd name="connsiteX9" fmla="*/ 10901 w 17852"/>
              <a:gd name="connsiteY9" fmla="*/ 7090 h 10493"/>
              <a:gd name="connsiteX10" fmla="*/ 10348 w 17852"/>
              <a:gd name="connsiteY10" fmla="*/ 8061 h 10493"/>
              <a:gd name="connsiteX11" fmla="*/ 11625 w 17852"/>
              <a:gd name="connsiteY11" fmla="*/ 10269 h 10493"/>
              <a:gd name="connsiteX12" fmla="*/ 8303 w 17852"/>
              <a:gd name="connsiteY12" fmla="*/ 9953 h 10493"/>
              <a:gd name="connsiteX13" fmla="*/ 4480 w 17852"/>
              <a:gd name="connsiteY13" fmla="*/ 10493 h 10493"/>
              <a:gd name="connsiteX0" fmla="*/ 4480 w 17852"/>
              <a:gd name="connsiteY0" fmla="*/ 11254 h 11254"/>
              <a:gd name="connsiteX1" fmla="*/ 0 w 17852"/>
              <a:gd name="connsiteY1" fmla="*/ 10906 h 11254"/>
              <a:gd name="connsiteX2" fmla="*/ 4401 w 17852"/>
              <a:gd name="connsiteY2" fmla="*/ 4230 h 11254"/>
              <a:gd name="connsiteX3" fmla="*/ 4421 w 17852"/>
              <a:gd name="connsiteY3" fmla="*/ 1664 h 11254"/>
              <a:gd name="connsiteX4" fmla="*/ 10041 w 17852"/>
              <a:gd name="connsiteY4" fmla="*/ 761 h 11254"/>
              <a:gd name="connsiteX5" fmla="*/ 17204 w 17852"/>
              <a:gd name="connsiteY5" fmla="*/ 58 h 11254"/>
              <a:gd name="connsiteX6" fmla="*/ 17852 w 17852"/>
              <a:gd name="connsiteY6" fmla="*/ 1484 h 11254"/>
              <a:gd name="connsiteX7" fmla="*/ 11079 w 17852"/>
              <a:gd name="connsiteY7" fmla="*/ 3208 h 11254"/>
              <a:gd name="connsiteX8" fmla="*/ 12334 w 17852"/>
              <a:gd name="connsiteY8" fmla="*/ 5751 h 11254"/>
              <a:gd name="connsiteX9" fmla="*/ 10901 w 17852"/>
              <a:gd name="connsiteY9" fmla="*/ 7851 h 11254"/>
              <a:gd name="connsiteX10" fmla="*/ 10348 w 17852"/>
              <a:gd name="connsiteY10" fmla="*/ 8822 h 11254"/>
              <a:gd name="connsiteX11" fmla="*/ 11625 w 17852"/>
              <a:gd name="connsiteY11" fmla="*/ 11030 h 11254"/>
              <a:gd name="connsiteX12" fmla="*/ 8303 w 17852"/>
              <a:gd name="connsiteY12" fmla="*/ 10714 h 11254"/>
              <a:gd name="connsiteX13" fmla="*/ 4480 w 17852"/>
              <a:gd name="connsiteY13" fmla="*/ 11254 h 11254"/>
              <a:gd name="connsiteX0" fmla="*/ 4480 w 17852"/>
              <a:gd name="connsiteY0" fmla="*/ 11254 h 11254"/>
              <a:gd name="connsiteX1" fmla="*/ 0 w 17852"/>
              <a:gd name="connsiteY1" fmla="*/ 10906 h 11254"/>
              <a:gd name="connsiteX2" fmla="*/ 4401 w 17852"/>
              <a:gd name="connsiteY2" fmla="*/ 4230 h 11254"/>
              <a:gd name="connsiteX3" fmla="*/ 3713 w 17852"/>
              <a:gd name="connsiteY3" fmla="*/ 3093 h 11254"/>
              <a:gd name="connsiteX4" fmla="*/ 10041 w 17852"/>
              <a:gd name="connsiteY4" fmla="*/ 761 h 11254"/>
              <a:gd name="connsiteX5" fmla="*/ 17204 w 17852"/>
              <a:gd name="connsiteY5" fmla="*/ 58 h 11254"/>
              <a:gd name="connsiteX6" fmla="*/ 17852 w 17852"/>
              <a:gd name="connsiteY6" fmla="*/ 1484 h 11254"/>
              <a:gd name="connsiteX7" fmla="*/ 11079 w 17852"/>
              <a:gd name="connsiteY7" fmla="*/ 3208 h 11254"/>
              <a:gd name="connsiteX8" fmla="*/ 12334 w 17852"/>
              <a:gd name="connsiteY8" fmla="*/ 5751 h 11254"/>
              <a:gd name="connsiteX9" fmla="*/ 10901 w 17852"/>
              <a:gd name="connsiteY9" fmla="*/ 7851 h 11254"/>
              <a:gd name="connsiteX10" fmla="*/ 10348 w 17852"/>
              <a:gd name="connsiteY10" fmla="*/ 8822 h 11254"/>
              <a:gd name="connsiteX11" fmla="*/ 11625 w 17852"/>
              <a:gd name="connsiteY11" fmla="*/ 11030 h 11254"/>
              <a:gd name="connsiteX12" fmla="*/ 8303 w 17852"/>
              <a:gd name="connsiteY12" fmla="*/ 10714 h 11254"/>
              <a:gd name="connsiteX13" fmla="*/ 4480 w 17852"/>
              <a:gd name="connsiteY13" fmla="*/ 11254 h 11254"/>
              <a:gd name="connsiteX0" fmla="*/ 4480 w 17852"/>
              <a:gd name="connsiteY0" fmla="*/ 11248 h 11248"/>
              <a:gd name="connsiteX1" fmla="*/ 0 w 17852"/>
              <a:gd name="connsiteY1" fmla="*/ 10900 h 11248"/>
              <a:gd name="connsiteX2" fmla="*/ 4401 w 17852"/>
              <a:gd name="connsiteY2" fmla="*/ 4224 h 11248"/>
              <a:gd name="connsiteX3" fmla="*/ 3713 w 17852"/>
              <a:gd name="connsiteY3" fmla="*/ 3087 h 11248"/>
              <a:gd name="connsiteX4" fmla="*/ 2418 w 17852"/>
              <a:gd name="connsiteY4" fmla="*/ 932 h 11248"/>
              <a:gd name="connsiteX5" fmla="*/ 17204 w 17852"/>
              <a:gd name="connsiteY5" fmla="*/ 52 h 11248"/>
              <a:gd name="connsiteX6" fmla="*/ 17852 w 17852"/>
              <a:gd name="connsiteY6" fmla="*/ 1478 h 11248"/>
              <a:gd name="connsiteX7" fmla="*/ 11079 w 17852"/>
              <a:gd name="connsiteY7" fmla="*/ 3202 h 11248"/>
              <a:gd name="connsiteX8" fmla="*/ 12334 w 17852"/>
              <a:gd name="connsiteY8" fmla="*/ 5745 h 11248"/>
              <a:gd name="connsiteX9" fmla="*/ 10901 w 17852"/>
              <a:gd name="connsiteY9" fmla="*/ 7845 h 11248"/>
              <a:gd name="connsiteX10" fmla="*/ 10348 w 17852"/>
              <a:gd name="connsiteY10" fmla="*/ 8816 h 11248"/>
              <a:gd name="connsiteX11" fmla="*/ 11625 w 17852"/>
              <a:gd name="connsiteY11" fmla="*/ 11024 h 11248"/>
              <a:gd name="connsiteX12" fmla="*/ 8303 w 17852"/>
              <a:gd name="connsiteY12" fmla="*/ 10708 h 11248"/>
              <a:gd name="connsiteX13" fmla="*/ 4480 w 17852"/>
              <a:gd name="connsiteY13" fmla="*/ 11248 h 11248"/>
              <a:gd name="connsiteX0" fmla="*/ 4480 w 17852"/>
              <a:gd name="connsiteY0" fmla="*/ 11248 h 11248"/>
              <a:gd name="connsiteX1" fmla="*/ 0 w 17852"/>
              <a:gd name="connsiteY1" fmla="*/ 10900 h 11248"/>
              <a:gd name="connsiteX2" fmla="*/ 4401 w 17852"/>
              <a:gd name="connsiteY2" fmla="*/ 4224 h 11248"/>
              <a:gd name="connsiteX3" fmla="*/ 3713 w 17852"/>
              <a:gd name="connsiteY3" fmla="*/ 3087 h 11248"/>
              <a:gd name="connsiteX4" fmla="*/ 2418 w 17852"/>
              <a:gd name="connsiteY4" fmla="*/ 932 h 11248"/>
              <a:gd name="connsiteX5" fmla="*/ 17204 w 17852"/>
              <a:gd name="connsiteY5" fmla="*/ 52 h 11248"/>
              <a:gd name="connsiteX6" fmla="*/ 17852 w 17852"/>
              <a:gd name="connsiteY6" fmla="*/ 1478 h 11248"/>
              <a:gd name="connsiteX7" fmla="*/ 11079 w 17852"/>
              <a:gd name="connsiteY7" fmla="*/ 3202 h 11248"/>
              <a:gd name="connsiteX8" fmla="*/ 12334 w 17852"/>
              <a:gd name="connsiteY8" fmla="*/ 5745 h 11248"/>
              <a:gd name="connsiteX9" fmla="*/ 10901 w 17852"/>
              <a:gd name="connsiteY9" fmla="*/ 7845 h 11248"/>
              <a:gd name="connsiteX10" fmla="*/ 10348 w 17852"/>
              <a:gd name="connsiteY10" fmla="*/ 8816 h 11248"/>
              <a:gd name="connsiteX11" fmla="*/ 11625 w 17852"/>
              <a:gd name="connsiteY11" fmla="*/ 11024 h 11248"/>
              <a:gd name="connsiteX12" fmla="*/ 8303 w 17852"/>
              <a:gd name="connsiteY12" fmla="*/ 10708 h 11248"/>
              <a:gd name="connsiteX13" fmla="*/ 4480 w 17852"/>
              <a:gd name="connsiteY13" fmla="*/ 11248 h 11248"/>
              <a:gd name="connsiteX0" fmla="*/ 4480 w 17852"/>
              <a:gd name="connsiteY0" fmla="*/ 11248 h 11248"/>
              <a:gd name="connsiteX1" fmla="*/ 0 w 17852"/>
              <a:gd name="connsiteY1" fmla="*/ 10900 h 11248"/>
              <a:gd name="connsiteX2" fmla="*/ 1596 w 17852"/>
              <a:gd name="connsiteY2" fmla="*/ 4379 h 11248"/>
              <a:gd name="connsiteX3" fmla="*/ 3713 w 17852"/>
              <a:gd name="connsiteY3" fmla="*/ 3087 h 11248"/>
              <a:gd name="connsiteX4" fmla="*/ 2418 w 17852"/>
              <a:gd name="connsiteY4" fmla="*/ 932 h 11248"/>
              <a:gd name="connsiteX5" fmla="*/ 17204 w 17852"/>
              <a:gd name="connsiteY5" fmla="*/ 52 h 11248"/>
              <a:gd name="connsiteX6" fmla="*/ 17852 w 17852"/>
              <a:gd name="connsiteY6" fmla="*/ 1478 h 11248"/>
              <a:gd name="connsiteX7" fmla="*/ 11079 w 17852"/>
              <a:gd name="connsiteY7" fmla="*/ 3202 h 11248"/>
              <a:gd name="connsiteX8" fmla="*/ 12334 w 17852"/>
              <a:gd name="connsiteY8" fmla="*/ 5745 h 11248"/>
              <a:gd name="connsiteX9" fmla="*/ 10901 w 17852"/>
              <a:gd name="connsiteY9" fmla="*/ 7845 h 11248"/>
              <a:gd name="connsiteX10" fmla="*/ 10348 w 17852"/>
              <a:gd name="connsiteY10" fmla="*/ 8816 h 11248"/>
              <a:gd name="connsiteX11" fmla="*/ 11625 w 17852"/>
              <a:gd name="connsiteY11" fmla="*/ 11024 h 11248"/>
              <a:gd name="connsiteX12" fmla="*/ 8303 w 17852"/>
              <a:gd name="connsiteY12" fmla="*/ 10708 h 11248"/>
              <a:gd name="connsiteX13" fmla="*/ 4480 w 17852"/>
              <a:gd name="connsiteY13" fmla="*/ 11248 h 11248"/>
              <a:gd name="connsiteX0" fmla="*/ 4480 w 17852"/>
              <a:gd name="connsiteY0" fmla="*/ 11248 h 11248"/>
              <a:gd name="connsiteX1" fmla="*/ 0 w 17852"/>
              <a:gd name="connsiteY1" fmla="*/ 10900 h 11248"/>
              <a:gd name="connsiteX2" fmla="*/ 1596 w 17852"/>
              <a:gd name="connsiteY2" fmla="*/ 4379 h 11248"/>
              <a:gd name="connsiteX3" fmla="*/ 3713 w 17852"/>
              <a:gd name="connsiteY3" fmla="*/ 3087 h 11248"/>
              <a:gd name="connsiteX4" fmla="*/ 2418 w 17852"/>
              <a:gd name="connsiteY4" fmla="*/ 932 h 11248"/>
              <a:gd name="connsiteX5" fmla="*/ 17204 w 17852"/>
              <a:gd name="connsiteY5" fmla="*/ 52 h 11248"/>
              <a:gd name="connsiteX6" fmla="*/ 17852 w 17852"/>
              <a:gd name="connsiteY6" fmla="*/ 1478 h 11248"/>
              <a:gd name="connsiteX7" fmla="*/ 11079 w 17852"/>
              <a:gd name="connsiteY7" fmla="*/ 3202 h 11248"/>
              <a:gd name="connsiteX8" fmla="*/ 12334 w 17852"/>
              <a:gd name="connsiteY8" fmla="*/ 5745 h 11248"/>
              <a:gd name="connsiteX9" fmla="*/ 10901 w 17852"/>
              <a:gd name="connsiteY9" fmla="*/ 7845 h 11248"/>
              <a:gd name="connsiteX10" fmla="*/ 10348 w 17852"/>
              <a:gd name="connsiteY10" fmla="*/ 8816 h 11248"/>
              <a:gd name="connsiteX11" fmla="*/ 11625 w 17852"/>
              <a:gd name="connsiteY11" fmla="*/ 11024 h 11248"/>
              <a:gd name="connsiteX12" fmla="*/ 8303 w 17852"/>
              <a:gd name="connsiteY12" fmla="*/ 10708 h 11248"/>
              <a:gd name="connsiteX13" fmla="*/ 4480 w 17852"/>
              <a:gd name="connsiteY13" fmla="*/ 11248 h 11248"/>
              <a:gd name="connsiteX0" fmla="*/ 4480 w 17852"/>
              <a:gd name="connsiteY0" fmla="*/ 11248 h 11248"/>
              <a:gd name="connsiteX1" fmla="*/ 0 w 17852"/>
              <a:gd name="connsiteY1" fmla="*/ 10900 h 11248"/>
              <a:gd name="connsiteX2" fmla="*/ 1596 w 17852"/>
              <a:gd name="connsiteY2" fmla="*/ 4379 h 11248"/>
              <a:gd name="connsiteX3" fmla="*/ 3713 w 17852"/>
              <a:gd name="connsiteY3" fmla="*/ 3087 h 11248"/>
              <a:gd name="connsiteX4" fmla="*/ 2418 w 17852"/>
              <a:gd name="connsiteY4" fmla="*/ 932 h 11248"/>
              <a:gd name="connsiteX5" fmla="*/ 17204 w 17852"/>
              <a:gd name="connsiteY5" fmla="*/ 52 h 11248"/>
              <a:gd name="connsiteX6" fmla="*/ 17852 w 17852"/>
              <a:gd name="connsiteY6" fmla="*/ 1478 h 11248"/>
              <a:gd name="connsiteX7" fmla="*/ 11079 w 17852"/>
              <a:gd name="connsiteY7" fmla="*/ 3202 h 11248"/>
              <a:gd name="connsiteX8" fmla="*/ 12334 w 17852"/>
              <a:gd name="connsiteY8" fmla="*/ 5745 h 11248"/>
              <a:gd name="connsiteX9" fmla="*/ 10901 w 17852"/>
              <a:gd name="connsiteY9" fmla="*/ 7845 h 11248"/>
              <a:gd name="connsiteX10" fmla="*/ 10348 w 17852"/>
              <a:gd name="connsiteY10" fmla="*/ 8816 h 11248"/>
              <a:gd name="connsiteX11" fmla="*/ 11625 w 17852"/>
              <a:gd name="connsiteY11" fmla="*/ 11024 h 11248"/>
              <a:gd name="connsiteX12" fmla="*/ 8303 w 17852"/>
              <a:gd name="connsiteY12" fmla="*/ 10708 h 11248"/>
              <a:gd name="connsiteX13" fmla="*/ 4480 w 17852"/>
              <a:gd name="connsiteY13" fmla="*/ 11248 h 11248"/>
              <a:gd name="connsiteX0" fmla="*/ 4759 w 18131"/>
              <a:gd name="connsiteY0" fmla="*/ 11248 h 11248"/>
              <a:gd name="connsiteX1" fmla="*/ 279 w 18131"/>
              <a:gd name="connsiteY1" fmla="*/ 10900 h 11248"/>
              <a:gd name="connsiteX2" fmla="*/ 627 w 18131"/>
              <a:gd name="connsiteY2" fmla="*/ 9398 h 11248"/>
              <a:gd name="connsiteX3" fmla="*/ 1875 w 18131"/>
              <a:gd name="connsiteY3" fmla="*/ 4379 h 11248"/>
              <a:gd name="connsiteX4" fmla="*/ 3992 w 18131"/>
              <a:gd name="connsiteY4" fmla="*/ 3087 h 11248"/>
              <a:gd name="connsiteX5" fmla="*/ 2697 w 18131"/>
              <a:gd name="connsiteY5" fmla="*/ 932 h 11248"/>
              <a:gd name="connsiteX6" fmla="*/ 17483 w 18131"/>
              <a:gd name="connsiteY6" fmla="*/ 52 h 11248"/>
              <a:gd name="connsiteX7" fmla="*/ 18131 w 18131"/>
              <a:gd name="connsiteY7" fmla="*/ 1478 h 11248"/>
              <a:gd name="connsiteX8" fmla="*/ 11358 w 18131"/>
              <a:gd name="connsiteY8" fmla="*/ 3202 h 11248"/>
              <a:gd name="connsiteX9" fmla="*/ 12613 w 18131"/>
              <a:gd name="connsiteY9" fmla="*/ 5745 h 11248"/>
              <a:gd name="connsiteX10" fmla="*/ 11180 w 18131"/>
              <a:gd name="connsiteY10" fmla="*/ 7845 h 11248"/>
              <a:gd name="connsiteX11" fmla="*/ 10627 w 18131"/>
              <a:gd name="connsiteY11" fmla="*/ 8816 h 11248"/>
              <a:gd name="connsiteX12" fmla="*/ 11904 w 18131"/>
              <a:gd name="connsiteY12" fmla="*/ 11024 h 11248"/>
              <a:gd name="connsiteX13" fmla="*/ 8582 w 18131"/>
              <a:gd name="connsiteY13" fmla="*/ 10708 h 11248"/>
              <a:gd name="connsiteX14" fmla="*/ 4759 w 18131"/>
              <a:gd name="connsiteY14" fmla="*/ 11248 h 11248"/>
              <a:gd name="connsiteX0" fmla="*/ 4557 w 17929"/>
              <a:gd name="connsiteY0" fmla="*/ 11248 h 11248"/>
              <a:gd name="connsiteX1" fmla="*/ 77 w 17929"/>
              <a:gd name="connsiteY1" fmla="*/ 10900 h 11248"/>
              <a:gd name="connsiteX2" fmla="*/ 3829 w 17929"/>
              <a:gd name="connsiteY2" fmla="*/ 9187 h 11248"/>
              <a:gd name="connsiteX3" fmla="*/ 1673 w 17929"/>
              <a:gd name="connsiteY3" fmla="*/ 4379 h 11248"/>
              <a:gd name="connsiteX4" fmla="*/ 3790 w 17929"/>
              <a:gd name="connsiteY4" fmla="*/ 3087 h 11248"/>
              <a:gd name="connsiteX5" fmla="*/ 2495 w 17929"/>
              <a:gd name="connsiteY5" fmla="*/ 932 h 11248"/>
              <a:gd name="connsiteX6" fmla="*/ 17281 w 17929"/>
              <a:gd name="connsiteY6" fmla="*/ 52 h 11248"/>
              <a:gd name="connsiteX7" fmla="*/ 17929 w 17929"/>
              <a:gd name="connsiteY7" fmla="*/ 1478 h 11248"/>
              <a:gd name="connsiteX8" fmla="*/ 11156 w 17929"/>
              <a:gd name="connsiteY8" fmla="*/ 3202 h 11248"/>
              <a:gd name="connsiteX9" fmla="*/ 12411 w 17929"/>
              <a:gd name="connsiteY9" fmla="*/ 5745 h 11248"/>
              <a:gd name="connsiteX10" fmla="*/ 10978 w 17929"/>
              <a:gd name="connsiteY10" fmla="*/ 7845 h 11248"/>
              <a:gd name="connsiteX11" fmla="*/ 10425 w 17929"/>
              <a:gd name="connsiteY11" fmla="*/ 8816 h 11248"/>
              <a:gd name="connsiteX12" fmla="*/ 11702 w 17929"/>
              <a:gd name="connsiteY12" fmla="*/ 11024 h 11248"/>
              <a:gd name="connsiteX13" fmla="*/ 8380 w 17929"/>
              <a:gd name="connsiteY13" fmla="*/ 10708 h 11248"/>
              <a:gd name="connsiteX14" fmla="*/ 4557 w 17929"/>
              <a:gd name="connsiteY14" fmla="*/ 11248 h 11248"/>
              <a:gd name="connsiteX0" fmla="*/ 4624 w 17996"/>
              <a:gd name="connsiteY0" fmla="*/ 11248 h 11248"/>
              <a:gd name="connsiteX1" fmla="*/ 144 w 17996"/>
              <a:gd name="connsiteY1" fmla="*/ 10900 h 11248"/>
              <a:gd name="connsiteX2" fmla="*/ 1355 w 17996"/>
              <a:gd name="connsiteY2" fmla="*/ 10467 h 11248"/>
              <a:gd name="connsiteX3" fmla="*/ 3896 w 17996"/>
              <a:gd name="connsiteY3" fmla="*/ 9187 h 11248"/>
              <a:gd name="connsiteX4" fmla="*/ 1740 w 17996"/>
              <a:gd name="connsiteY4" fmla="*/ 4379 h 11248"/>
              <a:gd name="connsiteX5" fmla="*/ 3857 w 17996"/>
              <a:gd name="connsiteY5" fmla="*/ 3087 h 11248"/>
              <a:gd name="connsiteX6" fmla="*/ 2562 w 17996"/>
              <a:gd name="connsiteY6" fmla="*/ 932 h 11248"/>
              <a:gd name="connsiteX7" fmla="*/ 17348 w 17996"/>
              <a:gd name="connsiteY7" fmla="*/ 52 h 11248"/>
              <a:gd name="connsiteX8" fmla="*/ 17996 w 17996"/>
              <a:gd name="connsiteY8" fmla="*/ 1478 h 11248"/>
              <a:gd name="connsiteX9" fmla="*/ 11223 w 17996"/>
              <a:gd name="connsiteY9" fmla="*/ 3202 h 11248"/>
              <a:gd name="connsiteX10" fmla="*/ 12478 w 17996"/>
              <a:gd name="connsiteY10" fmla="*/ 5745 h 11248"/>
              <a:gd name="connsiteX11" fmla="*/ 11045 w 17996"/>
              <a:gd name="connsiteY11" fmla="*/ 7845 h 11248"/>
              <a:gd name="connsiteX12" fmla="*/ 10492 w 17996"/>
              <a:gd name="connsiteY12" fmla="*/ 8816 h 11248"/>
              <a:gd name="connsiteX13" fmla="*/ 11769 w 17996"/>
              <a:gd name="connsiteY13" fmla="*/ 11024 h 11248"/>
              <a:gd name="connsiteX14" fmla="*/ 8447 w 17996"/>
              <a:gd name="connsiteY14" fmla="*/ 10708 h 11248"/>
              <a:gd name="connsiteX15" fmla="*/ 4624 w 17996"/>
              <a:gd name="connsiteY15" fmla="*/ 11248 h 11248"/>
              <a:gd name="connsiteX0" fmla="*/ 4673 w 18045"/>
              <a:gd name="connsiteY0" fmla="*/ 11248 h 11248"/>
              <a:gd name="connsiteX1" fmla="*/ 193 w 18045"/>
              <a:gd name="connsiteY1" fmla="*/ 10900 h 11248"/>
              <a:gd name="connsiteX2" fmla="*/ 987 w 18045"/>
              <a:gd name="connsiteY2" fmla="*/ 10265 h 11248"/>
              <a:gd name="connsiteX3" fmla="*/ 3945 w 18045"/>
              <a:gd name="connsiteY3" fmla="*/ 9187 h 11248"/>
              <a:gd name="connsiteX4" fmla="*/ 1789 w 18045"/>
              <a:gd name="connsiteY4" fmla="*/ 4379 h 11248"/>
              <a:gd name="connsiteX5" fmla="*/ 3906 w 18045"/>
              <a:gd name="connsiteY5" fmla="*/ 3087 h 11248"/>
              <a:gd name="connsiteX6" fmla="*/ 2611 w 18045"/>
              <a:gd name="connsiteY6" fmla="*/ 932 h 11248"/>
              <a:gd name="connsiteX7" fmla="*/ 17397 w 18045"/>
              <a:gd name="connsiteY7" fmla="*/ 52 h 11248"/>
              <a:gd name="connsiteX8" fmla="*/ 18045 w 18045"/>
              <a:gd name="connsiteY8" fmla="*/ 1478 h 11248"/>
              <a:gd name="connsiteX9" fmla="*/ 11272 w 18045"/>
              <a:gd name="connsiteY9" fmla="*/ 3202 h 11248"/>
              <a:gd name="connsiteX10" fmla="*/ 12527 w 18045"/>
              <a:gd name="connsiteY10" fmla="*/ 5745 h 11248"/>
              <a:gd name="connsiteX11" fmla="*/ 11094 w 18045"/>
              <a:gd name="connsiteY11" fmla="*/ 7845 h 11248"/>
              <a:gd name="connsiteX12" fmla="*/ 10541 w 18045"/>
              <a:gd name="connsiteY12" fmla="*/ 8816 h 11248"/>
              <a:gd name="connsiteX13" fmla="*/ 11818 w 18045"/>
              <a:gd name="connsiteY13" fmla="*/ 11024 h 11248"/>
              <a:gd name="connsiteX14" fmla="*/ 8496 w 18045"/>
              <a:gd name="connsiteY14" fmla="*/ 10708 h 11248"/>
              <a:gd name="connsiteX15" fmla="*/ 4673 w 18045"/>
              <a:gd name="connsiteY15" fmla="*/ 11248 h 11248"/>
              <a:gd name="connsiteX0" fmla="*/ 4666 w 18038"/>
              <a:gd name="connsiteY0" fmla="*/ 11248 h 11248"/>
              <a:gd name="connsiteX1" fmla="*/ 186 w 18038"/>
              <a:gd name="connsiteY1" fmla="*/ 10900 h 11248"/>
              <a:gd name="connsiteX2" fmla="*/ 980 w 18038"/>
              <a:gd name="connsiteY2" fmla="*/ 10265 h 11248"/>
              <a:gd name="connsiteX3" fmla="*/ 3938 w 18038"/>
              <a:gd name="connsiteY3" fmla="*/ 9187 h 11248"/>
              <a:gd name="connsiteX4" fmla="*/ 1782 w 18038"/>
              <a:gd name="connsiteY4" fmla="*/ 4379 h 11248"/>
              <a:gd name="connsiteX5" fmla="*/ 3899 w 18038"/>
              <a:gd name="connsiteY5" fmla="*/ 3087 h 11248"/>
              <a:gd name="connsiteX6" fmla="*/ 2604 w 18038"/>
              <a:gd name="connsiteY6" fmla="*/ 932 h 11248"/>
              <a:gd name="connsiteX7" fmla="*/ 17390 w 18038"/>
              <a:gd name="connsiteY7" fmla="*/ 52 h 11248"/>
              <a:gd name="connsiteX8" fmla="*/ 18038 w 18038"/>
              <a:gd name="connsiteY8" fmla="*/ 1478 h 11248"/>
              <a:gd name="connsiteX9" fmla="*/ 11265 w 18038"/>
              <a:gd name="connsiteY9" fmla="*/ 3202 h 11248"/>
              <a:gd name="connsiteX10" fmla="*/ 12520 w 18038"/>
              <a:gd name="connsiteY10" fmla="*/ 5745 h 11248"/>
              <a:gd name="connsiteX11" fmla="*/ 11087 w 18038"/>
              <a:gd name="connsiteY11" fmla="*/ 7845 h 11248"/>
              <a:gd name="connsiteX12" fmla="*/ 10534 w 18038"/>
              <a:gd name="connsiteY12" fmla="*/ 8816 h 11248"/>
              <a:gd name="connsiteX13" fmla="*/ 11811 w 18038"/>
              <a:gd name="connsiteY13" fmla="*/ 11024 h 11248"/>
              <a:gd name="connsiteX14" fmla="*/ 8489 w 18038"/>
              <a:gd name="connsiteY14" fmla="*/ 10708 h 11248"/>
              <a:gd name="connsiteX15" fmla="*/ 4666 w 18038"/>
              <a:gd name="connsiteY15" fmla="*/ 11248 h 11248"/>
              <a:gd name="connsiteX0" fmla="*/ 4504 w 17876"/>
              <a:gd name="connsiteY0" fmla="*/ 11248 h 11248"/>
              <a:gd name="connsiteX1" fmla="*/ 24 w 17876"/>
              <a:gd name="connsiteY1" fmla="*/ 10900 h 11248"/>
              <a:gd name="connsiteX2" fmla="*/ 818 w 17876"/>
              <a:gd name="connsiteY2" fmla="*/ 10265 h 11248"/>
              <a:gd name="connsiteX3" fmla="*/ 3776 w 17876"/>
              <a:gd name="connsiteY3" fmla="*/ 9187 h 11248"/>
              <a:gd name="connsiteX4" fmla="*/ 1620 w 17876"/>
              <a:gd name="connsiteY4" fmla="*/ 4379 h 11248"/>
              <a:gd name="connsiteX5" fmla="*/ 3737 w 17876"/>
              <a:gd name="connsiteY5" fmla="*/ 3087 h 11248"/>
              <a:gd name="connsiteX6" fmla="*/ 2442 w 17876"/>
              <a:gd name="connsiteY6" fmla="*/ 932 h 11248"/>
              <a:gd name="connsiteX7" fmla="*/ 17228 w 17876"/>
              <a:gd name="connsiteY7" fmla="*/ 52 h 11248"/>
              <a:gd name="connsiteX8" fmla="*/ 17876 w 17876"/>
              <a:gd name="connsiteY8" fmla="*/ 1478 h 11248"/>
              <a:gd name="connsiteX9" fmla="*/ 11103 w 17876"/>
              <a:gd name="connsiteY9" fmla="*/ 3202 h 11248"/>
              <a:gd name="connsiteX10" fmla="*/ 12358 w 17876"/>
              <a:gd name="connsiteY10" fmla="*/ 5745 h 11248"/>
              <a:gd name="connsiteX11" fmla="*/ 10925 w 17876"/>
              <a:gd name="connsiteY11" fmla="*/ 7845 h 11248"/>
              <a:gd name="connsiteX12" fmla="*/ 10372 w 17876"/>
              <a:gd name="connsiteY12" fmla="*/ 8816 h 11248"/>
              <a:gd name="connsiteX13" fmla="*/ 11649 w 17876"/>
              <a:gd name="connsiteY13" fmla="*/ 11024 h 11248"/>
              <a:gd name="connsiteX14" fmla="*/ 8327 w 17876"/>
              <a:gd name="connsiteY14" fmla="*/ 10708 h 11248"/>
              <a:gd name="connsiteX15" fmla="*/ 4504 w 17876"/>
              <a:gd name="connsiteY15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3806 w 17906"/>
              <a:gd name="connsiteY3" fmla="*/ 9187 h 11248"/>
              <a:gd name="connsiteX4" fmla="*/ 1650 w 17906"/>
              <a:gd name="connsiteY4" fmla="*/ 4379 h 11248"/>
              <a:gd name="connsiteX5" fmla="*/ 3767 w 17906"/>
              <a:gd name="connsiteY5" fmla="*/ 3087 h 11248"/>
              <a:gd name="connsiteX6" fmla="*/ 2472 w 17906"/>
              <a:gd name="connsiteY6" fmla="*/ 932 h 11248"/>
              <a:gd name="connsiteX7" fmla="*/ 17258 w 17906"/>
              <a:gd name="connsiteY7" fmla="*/ 52 h 11248"/>
              <a:gd name="connsiteX8" fmla="*/ 17906 w 17906"/>
              <a:gd name="connsiteY8" fmla="*/ 1478 h 11248"/>
              <a:gd name="connsiteX9" fmla="*/ 11133 w 17906"/>
              <a:gd name="connsiteY9" fmla="*/ 3202 h 11248"/>
              <a:gd name="connsiteX10" fmla="*/ 12388 w 17906"/>
              <a:gd name="connsiteY10" fmla="*/ 5745 h 11248"/>
              <a:gd name="connsiteX11" fmla="*/ 10955 w 17906"/>
              <a:gd name="connsiteY11" fmla="*/ 7845 h 11248"/>
              <a:gd name="connsiteX12" fmla="*/ 10402 w 17906"/>
              <a:gd name="connsiteY12" fmla="*/ 8816 h 11248"/>
              <a:gd name="connsiteX13" fmla="*/ 11679 w 17906"/>
              <a:gd name="connsiteY13" fmla="*/ 11024 h 11248"/>
              <a:gd name="connsiteX14" fmla="*/ 8357 w 17906"/>
              <a:gd name="connsiteY14" fmla="*/ 10708 h 11248"/>
              <a:gd name="connsiteX15" fmla="*/ 4534 w 17906"/>
              <a:gd name="connsiteY15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650 w 17906"/>
              <a:gd name="connsiteY4" fmla="*/ 4379 h 11248"/>
              <a:gd name="connsiteX5" fmla="*/ 3767 w 17906"/>
              <a:gd name="connsiteY5" fmla="*/ 3087 h 11248"/>
              <a:gd name="connsiteX6" fmla="*/ 2472 w 17906"/>
              <a:gd name="connsiteY6" fmla="*/ 932 h 11248"/>
              <a:gd name="connsiteX7" fmla="*/ 17258 w 17906"/>
              <a:gd name="connsiteY7" fmla="*/ 52 h 11248"/>
              <a:gd name="connsiteX8" fmla="*/ 17906 w 17906"/>
              <a:gd name="connsiteY8" fmla="*/ 1478 h 11248"/>
              <a:gd name="connsiteX9" fmla="*/ 11133 w 17906"/>
              <a:gd name="connsiteY9" fmla="*/ 3202 h 11248"/>
              <a:gd name="connsiteX10" fmla="*/ 12388 w 17906"/>
              <a:gd name="connsiteY10" fmla="*/ 5745 h 11248"/>
              <a:gd name="connsiteX11" fmla="*/ 10955 w 17906"/>
              <a:gd name="connsiteY11" fmla="*/ 7845 h 11248"/>
              <a:gd name="connsiteX12" fmla="*/ 10402 w 17906"/>
              <a:gd name="connsiteY12" fmla="*/ 8816 h 11248"/>
              <a:gd name="connsiteX13" fmla="*/ 11679 w 17906"/>
              <a:gd name="connsiteY13" fmla="*/ 11024 h 11248"/>
              <a:gd name="connsiteX14" fmla="*/ 8357 w 17906"/>
              <a:gd name="connsiteY14" fmla="*/ 10708 h 11248"/>
              <a:gd name="connsiteX15" fmla="*/ 4534 w 17906"/>
              <a:gd name="connsiteY15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650 w 17906"/>
              <a:gd name="connsiteY4" fmla="*/ 4379 h 11248"/>
              <a:gd name="connsiteX5" fmla="*/ 3767 w 17906"/>
              <a:gd name="connsiteY5" fmla="*/ 3087 h 11248"/>
              <a:gd name="connsiteX6" fmla="*/ 2472 w 17906"/>
              <a:gd name="connsiteY6" fmla="*/ 932 h 11248"/>
              <a:gd name="connsiteX7" fmla="*/ 17258 w 17906"/>
              <a:gd name="connsiteY7" fmla="*/ 52 h 11248"/>
              <a:gd name="connsiteX8" fmla="*/ 17906 w 17906"/>
              <a:gd name="connsiteY8" fmla="*/ 1478 h 11248"/>
              <a:gd name="connsiteX9" fmla="*/ 11133 w 17906"/>
              <a:gd name="connsiteY9" fmla="*/ 3202 h 11248"/>
              <a:gd name="connsiteX10" fmla="*/ 12388 w 17906"/>
              <a:gd name="connsiteY10" fmla="*/ 5745 h 11248"/>
              <a:gd name="connsiteX11" fmla="*/ 10955 w 17906"/>
              <a:gd name="connsiteY11" fmla="*/ 7845 h 11248"/>
              <a:gd name="connsiteX12" fmla="*/ 10402 w 17906"/>
              <a:gd name="connsiteY12" fmla="*/ 8816 h 11248"/>
              <a:gd name="connsiteX13" fmla="*/ 11679 w 17906"/>
              <a:gd name="connsiteY13" fmla="*/ 11024 h 11248"/>
              <a:gd name="connsiteX14" fmla="*/ 8357 w 17906"/>
              <a:gd name="connsiteY14" fmla="*/ 10708 h 11248"/>
              <a:gd name="connsiteX15" fmla="*/ 4534 w 17906"/>
              <a:gd name="connsiteY15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650 w 17906"/>
              <a:gd name="connsiteY4" fmla="*/ 4379 h 11248"/>
              <a:gd name="connsiteX5" fmla="*/ 3767 w 17906"/>
              <a:gd name="connsiteY5" fmla="*/ 3087 h 11248"/>
              <a:gd name="connsiteX6" fmla="*/ 2472 w 17906"/>
              <a:gd name="connsiteY6" fmla="*/ 932 h 11248"/>
              <a:gd name="connsiteX7" fmla="*/ 17258 w 17906"/>
              <a:gd name="connsiteY7" fmla="*/ 52 h 11248"/>
              <a:gd name="connsiteX8" fmla="*/ 17906 w 17906"/>
              <a:gd name="connsiteY8" fmla="*/ 1478 h 11248"/>
              <a:gd name="connsiteX9" fmla="*/ 11133 w 17906"/>
              <a:gd name="connsiteY9" fmla="*/ 3202 h 11248"/>
              <a:gd name="connsiteX10" fmla="*/ 12388 w 17906"/>
              <a:gd name="connsiteY10" fmla="*/ 5745 h 11248"/>
              <a:gd name="connsiteX11" fmla="*/ 10955 w 17906"/>
              <a:gd name="connsiteY11" fmla="*/ 7845 h 11248"/>
              <a:gd name="connsiteX12" fmla="*/ 10402 w 17906"/>
              <a:gd name="connsiteY12" fmla="*/ 8816 h 11248"/>
              <a:gd name="connsiteX13" fmla="*/ 11679 w 17906"/>
              <a:gd name="connsiteY13" fmla="*/ 11024 h 11248"/>
              <a:gd name="connsiteX14" fmla="*/ 8357 w 17906"/>
              <a:gd name="connsiteY14" fmla="*/ 10708 h 11248"/>
              <a:gd name="connsiteX15" fmla="*/ 4534 w 17906"/>
              <a:gd name="connsiteY15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650 w 17906"/>
              <a:gd name="connsiteY4" fmla="*/ 4379 h 11248"/>
              <a:gd name="connsiteX5" fmla="*/ 3767 w 17906"/>
              <a:gd name="connsiteY5" fmla="*/ 3087 h 11248"/>
              <a:gd name="connsiteX6" fmla="*/ 2472 w 17906"/>
              <a:gd name="connsiteY6" fmla="*/ 932 h 11248"/>
              <a:gd name="connsiteX7" fmla="*/ 17258 w 17906"/>
              <a:gd name="connsiteY7" fmla="*/ 52 h 11248"/>
              <a:gd name="connsiteX8" fmla="*/ 17906 w 17906"/>
              <a:gd name="connsiteY8" fmla="*/ 1478 h 11248"/>
              <a:gd name="connsiteX9" fmla="*/ 11133 w 17906"/>
              <a:gd name="connsiteY9" fmla="*/ 3202 h 11248"/>
              <a:gd name="connsiteX10" fmla="*/ 12388 w 17906"/>
              <a:gd name="connsiteY10" fmla="*/ 5745 h 11248"/>
              <a:gd name="connsiteX11" fmla="*/ 10955 w 17906"/>
              <a:gd name="connsiteY11" fmla="*/ 7845 h 11248"/>
              <a:gd name="connsiteX12" fmla="*/ 10402 w 17906"/>
              <a:gd name="connsiteY12" fmla="*/ 8816 h 11248"/>
              <a:gd name="connsiteX13" fmla="*/ 11679 w 17906"/>
              <a:gd name="connsiteY13" fmla="*/ 11024 h 11248"/>
              <a:gd name="connsiteX14" fmla="*/ 8357 w 17906"/>
              <a:gd name="connsiteY14" fmla="*/ 10708 h 11248"/>
              <a:gd name="connsiteX15" fmla="*/ 4534 w 17906"/>
              <a:gd name="connsiteY15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650 w 17906"/>
              <a:gd name="connsiteY4" fmla="*/ 4379 h 11248"/>
              <a:gd name="connsiteX5" fmla="*/ 3767 w 17906"/>
              <a:gd name="connsiteY5" fmla="*/ 3087 h 11248"/>
              <a:gd name="connsiteX6" fmla="*/ 2472 w 17906"/>
              <a:gd name="connsiteY6" fmla="*/ 932 h 11248"/>
              <a:gd name="connsiteX7" fmla="*/ 17258 w 17906"/>
              <a:gd name="connsiteY7" fmla="*/ 52 h 11248"/>
              <a:gd name="connsiteX8" fmla="*/ 17906 w 17906"/>
              <a:gd name="connsiteY8" fmla="*/ 1478 h 11248"/>
              <a:gd name="connsiteX9" fmla="*/ 11133 w 17906"/>
              <a:gd name="connsiteY9" fmla="*/ 3202 h 11248"/>
              <a:gd name="connsiteX10" fmla="*/ 12388 w 17906"/>
              <a:gd name="connsiteY10" fmla="*/ 5745 h 11248"/>
              <a:gd name="connsiteX11" fmla="*/ 10955 w 17906"/>
              <a:gd name="connsiteY11" fmla="*/ 7845 h 11248"/>
              <a:gd name="connsiteX12" fmla="*/ 10402 w 17906"/>
              <a:gd name="connsiteY12" fmla="*/ 8816 h 11248"/>
              <a:gd name="connsiteX13" fmla="*/ 11679 w 17906"/>
              <a:gd name="connsiteY13" fmla="*/ 11024 h 11248"/>
              <a:gd name="connsiteX14" fmla="*/ 8357 w 17906"/>
              <a:gd name="connsiteY14" fmla="*/ 10708 h 11248"/>
              <a:gd name="connsiteX15" fmla="*/ 4534 w 17906"/>
              <a:gd name="connsiteY15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646 w 17906"/>
              <a:gd name="connsiteY4" fmla="*/ 7304 h 11248"/>
              <a:gd name="connsiteX5" fmla="*/ 1650 w 17906"/>
              <a:gd name="connsiteY5" fmla="*/ 4379 h 11248"/>
              <a:gd name="connsiteX6" fmla="*/ 3767 w 17906"/>
              <a:gd name="connsiteY6" fmla="*/ 3087 h 11248"/>
              <a:gd name="connsiteX7" fmla="*/ 2472 w 17906"/>
              <a:gd name="connsiteY7" fmla="*/ 932 h 11248"/>
              <a:gd name="connsiteX8" fmla="*/ 17258 w 17906"/>
              <a:gd name="connsiteY8" fmla="*/ 52 h 11248"/>
              <a:gd name="connsiteX9" fmla="*/ 17906 w 17906"/>
              <a:gd name="connsiteY9" fmla="*/ 1478 h 11248"/>
              <a:gd name="connsiteX10" fmla="*/ 11133 w 17906"/>
              <a:gd name="connsiteY10" fmla="*/ 3202 h 11248"/>
              <a:gd name="connsiteX11" fmla="*/ 12388 w 17906"/>
              <a:gd name="connsiteY11" fmla="*/ 5745 h 11248"/>
              <a:gd name="connsiteX12" fmla="*/ 10955 w 17906"/>
              <a:gd name="connsiteY12" fmla="*/ 7845 h 11248"/>
              <a:gd name="connsiteX13" fmla="*/ 10402 w 17906"/>
              <a:gd name="connsiteY13" fmla="*/ 8816 h 11248"/>
              <a:gd name="connsiteX14" fmla="*/ 11679 w 17906"/>
              <a:gd name="connsiteY14" fmla="*/ 11024 h 11248"/>
              <a:gd name="connsiteX15" fmla="*/ 8357 w 17906"/>
              <a:gd name="connsiteY15" fmla="*/ 10708 h 11248"/>
              <a:gd name="connsiteX16" fmla="*/ 4534 w 17906"/>
              <a:gd name="connsiteY16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058 w 17906"/>
              <a:gd name="connsiteY4" fmla="*/ 8722 h 11248"/>
              <a:gd name="connsiteX5" fmla="*/ 1650 w 17906"/>
              <a:gd name="connsiteY5" fmla="*/ 4379 h 11248"/>
              <a:gd name="connsiteX6" fmla="*/ 3767 w 17906"/>
              <a:gd name="connsiteY6" fmla="*/ 3087 h 11248"/>
              <a:gd name="connsiteX7" fmla="*/ 2472 w 17906"/>
              <a:gd name="connsiteY7" fmla="*/ 932 h 11248"/>
              <a:gd name="connsiteX8" fmla="*/ 17258 w 17906"/>
              <a:gd name="connsiteY8" fmla="*/ 52 h 11248"/>
              <a:gd name="connsiteX9" fmla="*/ 17906 w 17906"/>
              <a:gd name="connsiteY9" fmla="*/ 1478 h 11248"/>
              <a:gd name="connsiteX10" fmla="*/ 11133 w 17906"/>
              <a:gd name="connsiteY10" fmla="*/ 3202 h 11248"/>
              <a:gd name="connsiteX11" fmla="*/ 12388 w 17906"/>
              <a:gd name="connsiteY11" fmla="*/ 5745 h 11248"/>
              <a:gd name="connsiteX12" fmla="*/ 10955 w 17906"/>
              <a:gd name="connsiteY12" fmla="*/ 7845 h 11248"/>
              <a:gd name="connsiteX13" fmla="*/ 10402 w 17906"/>
              <a:gd name="connsiteY13" fmla="*/ 8816 h 11248"/>
              <a:gd name="connsiteX14" fmla="*/ 11679 w 17906"/>
              <a:gd name="connsiteY14" fmla="*/ 11024 h 11248"/>
              <a:gd name="connsiteX15" fmla="*/ 8357 w 17906"/>
              <a:gd name="connsiteY15" fmla="*/ 10708 h 11248"/>
              <a:gd name="connsiteX16" fmla="*/ 4534 w 17906"/>
              <a:gd name="connsiteY16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058 w 17906"/>
              <a:gd name="connsiteY4" fmla="*/ 8722 h 11248"/>
              <a:gd name="connsiteX5" fmla="*/ 1650 w 17906"/>
              <a:gd name="connsiteY5" fmla="*/ 4379 h 11248"/>
              <a:gd name="connsiteX6" fmla="*/ 3767 w 17906"/>
              <a:gd name="connsiteY6" fmla="*/ 3087 h 11248"/>
              <a:gd name="connsiteX7" fmla="*/ 2472 w 17906"/>
              <a:gd name="connsiteY7" fmla="*/ 932 h 11248"/>
              <a:gd name="connsiteX8" fmla="*/ 17258 w 17906"/>
              <a:gd name="connsiteY8" fmla="*/ 52 h 11248"/>
              <a:gd name="connsiteX9" fmla="*/ 17906 w 17906"/>
              <a:gd name="connsiteY9" fmla="*/ 1478 h 11248"/>
              <a:gd name="connsiteX10" fmla="*/ 11133 w 17906"/>
              <a:gd name="connsiteY10" fmla="*/ 3202 h 11248"/>
              <a:gd name="connsiteX11" fmla="*/ 12388 w 17906"/>
              <a:gd name="connsiteY11" fmla="*/ 5745 h 11248"/>
              <a:gd name="connsiteX12" fmla="*/ 10955 w 17906"/>
              <a:gd name="connsiteY12" fmla="*/ 7845 h 11248"/>
              <a:gd name="connsiteX13" fmla="*/ 10402 w 17906"/>
              <a:gd name="connsiteY13" fmla="*/ 8816 h 11248"/>
              <a:gd name="connsiteX14" fmla="*/ 11679 w 17906"/>
              <a:gd name="connsiteY14" fmla="*/ 11024 h 11248"/>
              <a:gd name="connsiteX15" fmla="*/ 8357 w 17906"/>
              <a:gd name="connsiteY15" fmla="*/ 10708 h 11248"/>
              <a:gd name="connsiteX16" fmla="*/ 4534 w 17906"/>
              <a:gd name="connsiteY16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058 w 17906"/>
              <a:gd name="connsiteY4" fmla="*/ 8722 h 11248"/>
              <a:gd name="connsiteX5" fmla="*/ 1650 w 17906"/>
              <a:gd name="connsiteY5" fmla="*/ 4379 h 11248"/>
              <a:gd name="connsiteX6" fmla="*/ 3767 w 17906"/>
              <a:gd name="connsiteY6" fmla="*/ 3087 h 11248"/>
              <a:gd name="connsiteX7" fmla="*/ 2472 w 17906"/>
              <a:gd name="connsiteY7" fmla="*/ 932 h 11248"/>
              <a:gd name="connsiteX8" fmla="*/ 17258 w 17906"/>
              <a:gd name="connsiteY8" fmla="*/ 52 h 11248"/>
              <a:gd name="connsiteX9" fmla="*/ 17906 w 17906"/>
              <a:gd name="connsiteY9" fmla="*/ 1478 h 11248"/>
              <a:gd name="connsiteX10" fmla="*/ 11133 w 17906"/>
              <a:gd name="connsiteY10" fmla="*/ 3202 h 11248"/>
              <a:gd name="connsiteX11" fmla="*/ 12388 w 17906"/>
              <a:gd name="connsiteY11" fmla="*/ 5745 h 11248"/>
              <a:gd name="connsiteX12" fmla="*/ 10955 w 17906"/>
              <a:gd name="connsiteY12" fmla="*/ 7845 h 11248"/>
              <a:gd name="connsiteX13" fmla="*/ 10402 w 17906"/>
              <a:gd name="connsiteY13" fmla="*/ 8816 h 11248"/>
              <a:gd name="connsiteX14" fmla="*/ 11679 w 17906"/>
              <a:gd name="connsiteY14" fmla="*/ 11024 h 11248"/>
              <a:gd name="connsiteX15" fmla="*/ 8357 w 17906"/>
              <a:gd name="connsiteY15" fmla="*/ 10708 h 11248"/>
              <a:gd name="connsiteX16" fmla="*/ 4534 w 17906"/>
              <a:gd name="connsiteY16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058 w 17906"/>
              <a:gd name="connsiteY4" fmla="*/ 8722 h 11248"/>
              <a:gd name="connsiteX5" fmla="*/ 1230 w 17906"/>
              <a:gd name="connsiteY5" fmla="*/ 6862 h 11248"/>
              <a:gd name="connsiteX6" fmla="*/ 1650 w 17906"/>
              <a:gd name="connsiteY6" fmla="*/ 4379 h 11248"/>
              <a:gd name="connsiteX7" fmla="*/ 3767 w 17906"/>
              <a:gd name="connsiteY7" fmla="*/ 3087 h 11248"/>
              <a:gd name="connsiteX8" fmla="*/ 2472 w 17906"/>
              <a:gd name="connsiteY8" fmla="*/ 932 h 11248"/>
              <a:gd name="connsiteX9" fmla="*/ 17258 w 17906"/>
              <a:gd name="connsiteY9" fmla="*/ 52 h 11248"/>
              <a:gd name="connsiteX10" fmla="*/ 17906 w 17906"/>
              <a:gd name="connsiteY10" fmla="*/ 1478 h 11248"/>
              <a:gd name="connsiteX11" fmla="*/ 11133 w 17906"/>
              <a:gd name="connsiteY11" fmla="*/ 3202 h 11248"/>
              <a:gd name="connsiteX12" fmla="*/ 12388 w 17906"/>
              <a:gd name="connsiteY12" fmla="*/ 5745 h 11248"/>
              <a:gd name="connsiteX13" fmla="*/ 10955 w 17906"/>
              <a:gd name="connsiteY13" fmla="*/ 7845 h 11248"/>
              <a:gd name="connsiteX14" fmla="*/ 10402 w 17906"/>
              <a:gd name="connsiteY14" fmla="*/ 8816 h 11248"/>
              <a:gd name="connsiteX15" fmla="*/ 11679 w 17906"/>
              <a:gd name="connsiteY15" fmla="*/ 11024 h 11248"/>
              <a:gd name="connsiteX16" fmla="*/ 8357 w 17906"/>
              <a:gd name="connsiteY16" fmla="*/ 10708 h 11248"/>
              <a:gd name="connsiteX17" fmla="*/ 4534 w 17906"/>
              <a:gd name="connsiteY17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058 w 17906"/>
              <a:gd name="connsiteY4" fmla="*/ 8722 h 11248"/>
              <a:gd name="connsiteX5" fmla="*/ 346 w 17906"/>
              <a:gd name="connsiteY5" fmla="*/ 7827 h 11248"/>
              <a:gd name="connsiteX6" fmla="*/ 1650 w 17906"/>
              <a:gd name="connsiteY6" fmla="*/ 4379 h 11248"/>
              <a:gd name="connsiteX7" fmla="*/ 3767 w 17906"/>
              <a:gd name="connsiteY7" fmla="*/ 3087 h 11248"/>
              <a:gd name="connsiteX8" fmla="*/ 2472 w 17906"/>
              <a:gd name="connsiteY8" fmla="*/ 932 h 11248"/>
              <a:gd name="connsiteX9" fmla="*/ 17258 w 17906"/>
              <a:gd name="connsiteY9" fmla="*/ 52 h 11248"/>
              <a:gd name="connsiteX10" fmla="*/ 17906 w 17906"/>
              <a:gd name="connsiteY10" fmla="*/ 1478 h 11248"/>
              <a:gd name="connsiteX11" fmla="*/ 11133 w 17906"/>
              <a:gd name="connsiteY11" fmla="*/ 3202 h 11248"/>
              <a:gd name="connsiteX12" fmla="*/ 12388 w 17906"/>
              <a:gd name="connsiteY12" fmla="*/ 5745 h 11248"/>
              <a:gd name="connsiteX13" fmla="*/ 10955 w 17906"/>
              <a:gd name="connsiteY13" fmla="*/ 7845 h 11248"/>
              <a:gd name="connsiteX14" fmla="*/ 10402 w 17906"/>
              <a:gd name="connsiteY14" fmla="*/ 8816 h 11248"/>
              <a:gd name="connsiteX15" fmla="*/ 11679 w 17906"/>
              <a:gd name="connsiteY15" fmla="*/ 11024 h 11248"/>
              <a:gd name="connsiteX16" fmla="*/ 8357 w 17906"/>
              <a:gd name="connsiteY16" fmla="*/ 10708 h 11248"/>
              <a:gd name="connsiteX17" fmla="*/ 4534 w 17906"/>
              <a:gd name="connsiteY17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058 w 17906"/>
              <a:gd name="connsiteY4" fmla="*/ 8722 h 11248"/>
              <a:gd name="connsiteX5" fmla="*/ 346 w 17906"/>
              <a:gd name="connsiteY5" fmla="*/ 7827 h 11248"/>
              <a:gd name="connsiteX6" fmla="*/ 1650 w 17906"/>
              <a:gd name="connsiteY6" fmla="*/ 4379 h 11248"/>
              <a:gd name="connsiteX7" fmla="*/ 3767 w 17906"/>
              <a:gd name="connsiteY7" fmla="*/ 3087 h 11248"/>
              <a:gd name="connsiteX8" fmla="*/ 2472 w 17906"/>
              <a:gd name="connsiteY8" fmla="*/ 932 h 11248"/>
              <a:gd name="connsiteX9" fmla="*/ 17258 w 17906"/>
              <a:gd name="connsiteY9" fmla="*/ 52 h 11248"/>
              <a:gd name="connsiteX10" fmla="*/ 17906 w 17906"/>
              <a:gd name="connsiteY10" fmla="*/ 1478 h 11248"/>
              <a:gd name="connsiteX11" fmla="*/ 11133 w 17906"/>
              <a:gd name="connsiteY11" fmla="*/ 3202 h 11248"/>
              <a:gd name="connsiteX12" fmla="*/ 12388 w 17906"/>
              <a:gd name="connsiteY12" fmla="*/ 5745 h 11248"/>
              <a:gd name="connsiteX13" fmla="*/ 10955 w 17906"/>
              <a:gd name="connsiteY13" fmla="*/ 7845 h 11248"/>
              <a:gd name="connsiteX14" fmla="*/ 10402 w 17906"/>
              <a:gd name="connsiteY14" fmla="*/ 8816 h 11248"/>
              <a:gd name="connsiteX15" fmla="*/ 11679 w 17906"/>
              <a:gd name="connsiteY15" fmla="*/ 11024 h 11248"/>
              <a:gd name="connsiteX16" fmla="*/ 8357 w 17906"/>
              <a:gd name="connsiteY16" fmla="*/ 10708 h 11248"/>
              <a:gd name="connsiteX17" fmla="*/ 4534 w 17906"/>
              <a:gd name="connsiteY17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058 w 17906"/>
              <a:gd name="connsiteY4" fmla="*/ 8722 h 11248"/>
              <a:gd name="connsiteX5" fmla="*/ 346 w 17906"/>
              <a:gd name="connsiteY5" fmla="*/ 7827 h 11248"/>
              <a:gd name="connsiteX6" fmla="*/ 1650 w 17906"/>
              <a:gd name="connsiteY6" fmla="*/ 4379 h 11248"/>
              <a:gd name="connsiteX7" fmla="*/ 3767 w 17906"/>
              <a:gd name="connsiteY7" fmla="*/ 3087 h 11248"/>
              <a:gd name="connsiteX8" fmla="*/ 2472 w 17906"/>
              <a:gd name="connsiteY8" fmla="*/ 932 h 11248"/>
              <a:gd name="connsiteX9" fmla="*/ 17258 w 17906"/>
              <a:gd name="connsiteY9" fmla="*/ 52 h 11248"/>
              <a:gd name="connsiteX10" fmla="*/ 17906 w 17906"/>
              <a:gd name="connsiteY10" fmla="*/ 1478 h 11248"/>
              <a:gd name="connsiteX11" fmla="*/ 11133 w 17906"/>
              <a:gd name="connsiteY11" fmla="*/ 3202 h 11248"/>
              <a:gd name="connsiteX12" fmla="*/ 12388 w 17906"/>
              <a:gd name="connsiteY12" fmla="*/ 5745 h 11248"/>
              <a:gd name="connsiteX13" fmla="*/ 10955 w 17906"/>
              <a:gd name="connsiteY13" fmla="*/ 7845 h 11248"/>
              <a:gd name="connsiteX14" fmla="*/ 10402 w 17906"/>
              <a:gd name="connsiteY14" fmla="*/ 8816 h 11248"/>
              <a:gd name="connsiteX15" fmla="*/ 11679 w 17906"/>
              <a:gd name="connsiteY15" fmla="*/ 11024 h 11248"/>
              <a:gd name="connsiteX16" fmla="*/ 8357 w 17906"/>
              <a:gd name="connsiteY16" fmla="*/ 10708 h 11248"/>
              <a:gd name="connsiteX17" fmla="*/ 4534 w 17906"/>
              <a:gd name="connsiteY17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058 w 17906"/>
              <a:gd name="connsiteY4" fmla="*/ 8722 h 11248"/>
              <a:gd name="connsiteX5" fmla="*/ 279 w 17906"/>
              <a:gd name="connsiteY5" fmla="*/ 7940 h 11248"/>
              <a:gd name="connsiteX6" fmla="*/ 1650 w 17906"/>
              <a:gd name="connsiteY6" fmla="*/ 4379 h 11248"/>
              <a:gd name="connsiteX7" fmla="*/ 3767 w 17906"/>
              <a:gd name="connsiteY7" fmla="*/ 3087 h 11248"/>
              <a:gd name="connsiteX8" fmla="*/ 2472 w 17906"/>
              <a:gd name="connsiteY8" fmla="*/ 932 h 11248"/>
              <a:gd name="connsiteX9" fmla="*/ 17258 w 17906"/>
              <a:gd name="connsiteY9" fmla="*/ 52 h 11248"/>
              <a:gd name="connsiteX10" fmla="*/ 17906 w 17906"/>
              <a:gd name="connsiteY10" fmla="*/ 1478 h 11248"/>
              <a:gd name="connsiteX11" fmla="*/ 11133 w 17906"/>
              <a:gd name="connsiteY11" fmla="*/ 3202 h 11248"/>
              <a:gd name="connsiteX12" fmla="*/ 12388 w 17906"/>
              <a:gd name="connsiteY12" fmla="*/ 5745 h 11248"/>
              <a:gd name="connsiteX13" fmla="*/ 10955 w 17906"/>
              <a:gd name="connsiteY13" fmla="*/ 7845 h 11248"/>
              <a:gd name="connsiteX14" fmla="*/ 10402 w 17906"/>
              <a:gd name="connsiteY14" fmla="*/ 8816 h 11248"/>
              <a:gd name="connsiteX15" fmla="*/ 11679 w 17906"/>
              <a:gd name="connsiteY15" fmla="*/ 11024 h 11248"/>
              <a:gd name="connsiteX16" fmla="*/ 8357 w 17906"/>
              <a:gd name="connsiteY16" fmla="*/ 10708 h 11248"/>
              <a:gd name="connsiteX17" fmla="*/ 4534 w 17906"/>
              <a:gd name="connsiteY17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1058 w 17906"/>
              <a:gd name="connsiteY4" fmla="*/ 8722 h 11248"/>
              <a:gd name="connsiteX5" fmla="*/ 279 w 17906"/>
              <a:gd name="connsiteY5" fmla="*/ 7940 h 11248"/>
              <a:gd name="connsiteX6" fmla="*/ 1650 w 17906"/>
              <a:gd name="connsiteY6" fmla="*/ 4379 h 11248"/>
              <a:gd name="connsiteX7" fmla="*/ 3767 w 17906"/>
              <a:gd name="connsiteY7" fmla="*/ 3087 h 11248"/>
              <a:gd name="connsiteX8" fmla="*/ 2472 w 17906"/>
              <a:gd name="connsiteY8" fmla="*/ 932 h 11248"/>
              <a:gd name="connsiteX9" fmla="*/ 17258 w 17906"/>
              <a:gd name="connsiteY9" fmla="*/ 52 h 11248"/>
              <a:gd name="connsiteX10" fmla="*/ 17906 w 17906"/>
              <a:gd name="connsiteY10" fmla="*/ 1478 h 11248"/>
              <a:gd name="connsiteX11" fmla="*/ 11133 w 17906"/>
              <a:gd name="connsiteY11" fmla="*/ 3202 h 11248"/>
              <a:gd name="connsiteX12" fmla="*/ 12388 w 17906"/>
              <a:gd name="connsiteY12" fmla="*/ 5745 h 11248"/>
              <a:gd name="connsiteX13" fmla="*/ 10955 w 17906"/>
              <a:gd name="connsiteY13" fmla="*/ 7845 h 11248"/>
              <a:gd name="connsiteX14" fmla="*/ 10402 w 17906"/>
              <a:gd name="connsiteY14" fmla="*/ 8816 h 11248"/>
              <a:gd name="connsiteX15" fmla="*/ 11679 w 17906"/>
              <a:gd name="connsiteY15" fmla="*/ 11024 h 11248"/>
              <a:gd name="connsiteX16" fmla="*/ 8357 w 17906"/>
              <a:gd name="connsiteY16" fmla="*/ 10708 h 11248"/>
              <a:gd name="connsiteX17" fmla="*/ 4534 w 17906"/>
              <a:gd name="connsiteY17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998 w 17906"/>
              <a:gd name="connsiteY4" fmla="*/ 8728 h 11248"/>
              <a:gd name="connsiteX5" fmla="*/ 279 w 17906"/>
              <a:gd name="connsiteY5" fmla="*/ 7940 h 11248"/>
              <a:gd name="connsiteX6" fmla="*/ 1650 w 17906"/>
              <a:gd name="connsiteY6" fmla="*/ 4379 h 11248"/>
              <a:gd name="connsiteX7" fmla="*/ 3767 w 17906"/>
              <a:gd name="connsiteY7" fmla="*/ 3087 h 11248"/>
              <a:gd name="connsiteX8" fmla="*/ 2472 w 17906"/>
              <a:gd name="connsiteY8" fmla="*/ 932 h 11248"/>
              <a:gd name="connsiteX9" fmla="*/ 17258 w 17906"/>
              <a:gd name="connsiteY9" fmla="*/ 52 h 11248"/>
              <a:gd name="connsiteX10" fmla="*/ 17906 w 17906"/>
              <a:gd name="connsiteY10" fmla="*/ 1478 h 11248"/>
              <a:gd name="connsiteX11" fmla="*/ 11133 w 17906"/>
              <a:gd name="connsiteY11" fmla="*/ 3202 h 11248"/>
              <a:gd name="connsiteX12" fmla="*/ 12388 w 17906"/>
              <a:gd name="connsiteY12" fmla="*/ 5745 h 11248"/>
              <a:gd name="connsiteX13" fmla="*/ 10955 w 17906"/>
              <a:gd name="connsiteY13" fmla="*/ 7845 h 11248"/>
              <a:gd name="connsiteX14" fmla="*/ 10402 w 17906"/>
              <a:gd name="connsiteY14" fmla="*/ 8816 h 11248"/>
              <a:gd name="connsiteX15" fmla="*/ 11679 w 17906"/>
              <a:gd name="connsiteY15" fmla="*/ 11024 h 11248"/>
              <a:gd name="connsiteX16" fmla="*/ 8357 w 17906"/>
              <a:gd name="connsiteY16" fmla="*/ 10708 h 11248"/>
              <a:gd name="connsiteX17" fmla="*/ 4534 w 17906"/>
              <a:gd name="connsiteY17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998 w 17906"/>
              <a:gd name="connsiteY4" fmla="*/ 8728 h 11248"/>
              <a:gd name="connsiteX5" fmla="*/ 279 w 17906"/>
              <a:gd name="connsiteY5" fmla="*/ 7940 h 11248"/>
              <a:gd name="connsiteX6" fmla="*/ 949 w 17906"/>
              <a:gd name="connsiteY6" fmla="*/ 6193 h 11248"/>
              <a:gd name="connsiteX7" fmla="*/ 1650 w 17906"/>
              <a:gd name="connsiteY7" fmla="*/ 4379 h 11248"/>
              <a:gd name="connsiteX8" fmla="*/ 3767 w 17906"/>
              <a:gd name="connsiteY8" fmla="*/ 3087 h 11248"/>
              <a:gd name="connsiteX9" fmla="*/ 2472 w 17906"/>
              <a:gd name="connsiteY9" fmla="*/ 932 h 11248"/>
              <a:gd name="connsiteX10" fmla="*/ 17258 w 17906"/>
              <a:gd name="connsiteY10" fmla="*/ 52 h 11248"/>
              <a:gd name="connsiteX11" fmla="*/ 17906 w 17906"/>
              <a:gd name="connsiteY11" fmla="*/ 1478 h 11248"/>
              <a:gd name="connsiteX12" fmla="*/ 11133 w 17906"/>
              <a:gd name="connsiteY12" fmla="*/ 3202 h 11248"/>
              <a:gd name="connsiteX13" fmla="*/ 12388 w 17906"/>
              <a:gd name="connsiteY13" fmla="*/ 5745 h 11248"/>
              <a:gd name="connsiteX14" fmla="*/ 10955 w 17906"/>
              <a:gd name="connsiteY14" fmla="*/ 7845 h 11248"/>
              <a:gd name="connsiteX15" fmla="*/ 10402 w 17906"/>
              <a:gd name="connsiteY15" fmla="*/ 8816 h 11248"/>
              <a:gd name="connsiteX16" fmla="*/ 11679 w 17906"/>
              <a:gd name="connsiteY16" fmla="*/ 11024 h 11248"/>
              <a:gd name="connsiteX17" fmla="*/ 8357 w 17906"/>
              <a:gd name="connsiteY17" fmla="*/ 10708 h 11248"/>
              <a:gd name="connsiteX18" fmla="*/ 4534 w 17906"/>
              <a:gd name="connsiteY18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998 w 17906"/>
              <a:gd name="connsiteY4" fmla="*/ 8728 h 11248"/>
              <a:gd name="connsiteX5" fmla="*/ 279 w 17906"/>
              <a:gd name="connsiteY5" fmla="*/ 7940 h 11248"/>
              <a:gd name="connsiteX6" fmla="*/ 5776 w 17906"/>
              <a:gd name="connsiteY6" fmla="*/ 5822 h 11248"/>
              <a:gd name="connsiteX7" fmla="*/ 1650 w 17906"/>
              <a:gd name="connsiteY7" fmla="*/ 4379 h 11248"/>
              <a:gd name="connsiteX8" fmla="*/ 3767 w 17906"/>
              <a:gd name="connsiteY8" fmla="*/ 3087 h 11248"/>
              <a:gd name="connsiteX9" fmla="*/ 2472 w 17906"/>
              <a:gd name="connsiteY9" fmla="*/ 932 h 11248"/>
              <a:gd name="connsiteX10" fmla="*/ 17258 w 17906"/>
              <a:gd name="connsiteY10" fmla="*/ 52 h 11248"/>
              <a:gd name="connsiteX11" fmla="*/ 17906 w 17906"/>
              <a:gd name="connsiteY11" fmla="*/ 1478 h 11248"/>
              <a:gd name="connsiteX12" fmla="*/ 11133 w 17906"/>
              <a:gd name="connsiteY12" fmla="*/ 3202 h 11248"/>
              <a:gd name="connsiteX13" fmla="*/ 12388 w 17906"/>
              <a:gd name="connsiteY13" fmla="*/ 5745 h 11248"/>
              <a:gd name="connsiteX14" fmla="*/ 10955 w 17906"/>
              <a:gd name="connsiteY14" fmla="*/ 7845 h 11248"/>
              <a:gd name="connsiteX15" fmla="*/ 10402 w 17906"/>
              <a:gd name="connsiteY15" fmla="*/ 8816 h 11248"/>
              <a:gd name="connsiteX16" fmla="*/ 11679 w 17906"/>
              <a:gd name="connsiteY16" fmla="*/ 11024 h 11248"/>
              <a:gd name="connsiteX17" fmla="*/ 8357 w 17906"/>
              <a:gd name="connsiteY17" fmla="*/ 10708 h 11248"/>
              <a:gd name="connsiteX18" fmla="*/ 4534 w 17906"/>
              <a:gd name="connsiteY18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998 w 17906"/>
              <a:gd name="connsiteY4" fmla="*/ 8728 h 11248"/>
              <a:gd name="connsiteX5" fmla="*/ 279 w 17906"/>
              <a:gd name="connsiteY5" fmla="*/ 7940 h 11248"/>
              <a:gd name="connsiteX6" fmla="*/ 2542 w 17906"/>
              <a:gd name="connsiteY6" fmla="*/ 5509 h 11248"/>
              <a:gd name="connsiteX7" fmla="*/ 1650 w 17906"/>
              <a:gd name="connsiteY7" fmla="*/ 4379 h 11248"/>
              <a:gd name="connsiteX8" fmla="*/ 3767 w 17906"/>
              <a:gd name="connsiteY8" fmla="*/ 3087 h 11248"/>
              <a:gd name="connsiteX9" fmla="*/ 2472 w 17906"/>
              <a:gd name="connsiteY9" fmla="*/ 932 h 11248"/>
              <a:gd name="connsiteX10" fmla="*/ 17258 w 17906"/>
              <a:gd name="connsiteY10" fmla="*/ 52 h 11248"/>
              <a:gd name="connsiteX11" fmla="*/ 17906 w 17906"/>
              <a:gd name="connsiteY11" fmla="*/ 1478 h 11248"/>
              <a:gd name="connsiteX12" fmla="*/ 11133 w 17906"/>
              <a:gd name="connsiteY12" fmla="*/ 3202 h 11248"/>
              <a:gd name="connsiteX13" fmla="*/ 12388 w 17906"/>
              <a:gd name="connsiteY13" fmla="*/ 5745 h 11248"/>
              <a:gd name="connsiteX14" fmla="*/ 10955 w 17906"/>
              <a:gd name="connsiteY14" fmla="*/ 7845 h 11248"/>
              <a:gd name="connsiteX15" fmla="*/ 10402 w 17906"/>
              <a:gd name="connsiteY15" fmla="*/ 8816 h 11248"/>
              <a:gd name="connsiteX16" fmla="*/ 11679 w 17906"/>
              <a:gd name="connsiteY16" fmla="*/ 11024 h 11248"/>
              <a:gd name="connsiteX17" fmla="*/ 8357 w 17906"/>
              <a:gd name="connsiteY17" fmla="*/ 10708 h 11248"/>
              <a:gd name="connsiteX18" fmla="*/ 4534 w 17906"/>
              <a:gd name="connsiteY18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998 w 17906"/>
              <a:gd name="connsiteY4" fmla="*/ 8728 h 11248"/>
              <a:gd name="connsiteX5" fmla="*/ 279 w 17906"/>
              <a:gd name="connsiteY5" fmla="*/ 7940 h 11248"/>
              <a:gd name="connsiteX6" fmla="*/ 2542 w 17906"/>
              <a:gd name="connsiteY6" fmla="*/ 5509 h 11248"/>
              <a:gd name="connsiteX7" fmla="*/ 1650 w 17906"/>
              <a:gd name="connsiteY7" fmla="*/ 4379 h 11248"/>
              <a:gd name="connsiteX8" fmla="*/ 3767 w 17906"/>
              <a:gd name="connsiteY8" fmla="*/ 3087 h 11248"/>
              <a:gd name="connsiteX9" fmla="*/ 2472 w 17906"/>
              <a:gd name="connsiteY9" fmla="*/ 932 h 11248"/>
              <a:gd name="connsiteX10" fmla="*/ 17258 w 17906"/>
              <a:gd name="connsiteY10" fmla="*/ 52 h 11248"/>
              <a:gd name="connsiteX11" fmla="*/ 17906 w 17906"/>
              <a:gd name="connsiteY11" fmla="*/ 1478 h 11248"/>
              <a:gd name="connsiteX12" fmla="*/ 11133 w 17906"/>
              <a:gd name="connsiteY12" fmla="*/ 3202 h 11248"/>
              <a:gd name="connsiteX13" fmla="*/ 12388 w 17906"/>
              <a:gd name="connsiteY13" fmla="*/ 5745 h 11248"/>
              <a:gd name="connsiteX14" fmla="*/ 10955 w 17906"/>
              <a:gd name="connsiteY14" fmla="*/ 7845 h 11248"/>
              <a:gd name="connsiteX15" fmla="*/ 10402 w 17906"/>
              <a:gd name="connsiteY15" fmla="*/ 8816 h 11248"/>
              <a:gd name="connsiteX16" fmla="*/ 11679 w 17906"/>
              <a:gd name="connsiteY16" fmla="*/ 11024 h 11248"/>
              <a:gd name="connsiteX17" fmla="*/ 8357 w 17906"/>
              <a:gd name="connsiteY17" fmla="*/ 10708 h 11248"/>
              <a:gd name="connsiteX18" fmla="*/ 4534 w 17906"/>
              <a:gd name="connsiteY18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998 w 17906"/>
              <a:gd name="connsiteY4" fmla="*/ 8728 h 11248"/>
              <a:gd name="connsiteX5" fmla="*/ 279 w 17906"/>
              <a:gd name="connsiteY5" fmla="*/ 7940 h 11248"/>
              <a:gd name="connsiteX6" fmla="*/ 2542 w 17906"/>
              <a:gd name="connsiteY6" fmla="*/ 5509 h 11248"/>
              <a:gd name="connsiteX7" fmla="*/ 1650 w 17906"/>
              <a:gd name="connsiteY7" fmla="*/ 4379 h 11248"/>
              <a:gd name="connsiteX8" fmla="*/ 3767 w 17906"/>
              <a:gd name="connsiteY8" fmla="*/ 3087 h 11248"/>
              <a:gd name="connsiteX9" fmla="*/ 2472 w 17906"/>
              <a:gd name="connsiteY9" fmla="*/ 932 h 11248"/>
              <a:gd name="connsiteX10" fmla="*/ 17258 w 17906"/>
              <a:gd name="connsiteY10" fmla="*/ 52 h 11248"/>
              <a:gd name="connsiteX11" fmla="*/ 17906 w 17906"/>
              <a:gd name="connsiteY11" fmla="*/ 1478 h 11248"/>
              <a:gd name="connsiteX12" fmla="*/ 11133 w 17906"/>
              <a:gd name="connsiteY12" fmla="*/ 3202 h 11248"/>
              <a:gd name="connsiteX13" fmla="*/ 12388 w 17906"/>
              <a:gd name="connsiteY13" fmla="*/ 5745 h 11248"/>
              <a:gd name="connsiteX14" fmla="*/ 10955 w 17906"/>
              <a:gd name="connsiteY14" fmla="*/ 7845 h 11248"/>
              <a:gd name="connsiteX15" fmla="*/ 10402 w 17906"/>
              <a:gd name="connsiteY15" fmla="*/ 8816 h 11248"/>
              <a:gd name="connsiteX16" fmla="*/ 11679 w 17906"/>
              <a:gd name="connsiteY16" fmla="*/ 11024 h 11248"/>
              <a:gd name="connsiteX17" fmla="*/ 8357 w 17906"/>
              <a:gd name="connsiteY17" fmla="*/ 10708 h 11248"/>
              <a:gd name="connsiteX18" fmla="*/ 4534 w 17906"/>
              <a:gd name="connsiteY18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998 w 17906"/>
              <a:gd name="connsiteY4" fmla="*/ 8728 h 11248"/>
              <a:gd name="connsiteX5" fmla="*/ 279 w 17906"/>
              <a:gd name="connsiteY5" fmla="*/ 7940 h 11248"/>
              <a:gd name="connsiteX6" fmla="*/ 2542 w 17906"/>
              <a:gd name="connsiteY6" fmla="*/ 5509 h 11248"/>
              <a:gd name="connsiteX7" fmla="*/ 1650 w 17906"/>
              <a:gd name="connsiteY7" fmla="*/ 4379 h 11248"/>
              <a:gd name="connsiteX8" fmla="*/ 3767 w 17906"/>
              <a:gd name="connsiteY8" fmla="*/ 3087 h 11248"/>
              <a:gd name="connsiteX9" fmla="*/ 2472 w 17906"/>
              <a:gd name="connsiteY9" fmla="*/ 932 h 11248"/>
              <a:gd name="connsiteX10" fmla="*/ 17258 w 17906"/>
              <a:gd name="connsiteY10" fmla="*/ 52 h 11248"/>
              <a:gd name="connsiteX11" fmla="*/ 17906 w 17906"/>
              <a:gd name="connsiteY11" fmla="*/ 1478 h 11248"/>
              <a:gd name="connsiteX12" fmla="*/ 11133 w 17906"/>
              <a:gd name="connsiteY12" fmla="*/ 3202 h 11248"/>
              <a:gd name="connsiteX13" fmla="*/ 12388 w 17906"/>
              <a:gd name="connsiteY13" fmla="*/ 5745 h 11248"/>
              <a:gd name="connsiteX14" fmla="*/ 10955 w 17906"/>
              <a:gd name="connsiteY14" fmla="*/ 7845 h 11248"/>
              <a:gd name="connsiteX15" fmla="*/ 10402 w 17906"/>
              <a:gd name="connsiteY15" fmla="*/ 8816 h 11248"/>
              <a:gd name="connsiteX16" fmla="*/ 11679 w 17906"/>
              <a:gd name="connsiteY16" fmla="*/ 11024 h 11248"/>
              <a:gd name="connsiteX17" fmla="*/ 8357 w 17906"/>
              <a:gd name="connsiteY17" fmla="*/ 10708 h 11248"/>
              <a:gd name="connsiteX18" fmla="*/ 4534 w 17906"/>
              <a:gd name="connsiteY18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998 w 17906"/>
              <a:gd name="connsiteY4" fmla="*/ 8728 h 11248"/>
              <a:gd name="connsiteX5" fmla="*/ 279 w 17906"/>
              <a:gd name="connsiteY5" fmla="*/ 7940 h 11248"/>
              <a:gd name="connsiteX6" fmla="*/ 2310 w 17906"/>
              <a:gd name="connsiteY6" fmla="*/ 5424 h 11248"/>
              <a:gd name="connsiteX7" fmla="*/ 1650 w 17906"/>
              <a:gd name="connsiteY7" fmla="*/ 4379 h 11248"/>
              <a:gd name="connsiteX8" fmla="*/ 3767 w 17906"/>
              <a:gd name="connsiteY8" fmla="*/ 3087 h 11248"/>
              <a:gd name="connsiteX9" fmla="*/ 2472 w 17906"/>
              <a:gd name="connsiteY9" fmla="*/ 932 h 11248"/>
              <a:gd name="connsiteX10" fmla="*/ 17258 w 17906"/>
              <a:gd name="connsiteY10" fmla="*/ 52 h 11248"/>
              <a:gd name="connsiteX11" fmla="*/ 17906 w 17906"/>
              <a:gd name="connsiteY11" fmla="*/ 1478 h 11248"/>
              <a:gd name="connsiteX12" fmla="*/ 11133 w 17906"/>
              <a:gd name="connsiteY12" fmla="*/ 3202 h 11248"/>
              <a:gd name="connsiteX13" fmla="*/ 12388 w 17906"/>
              <a:gd name="connsiteY13" fmla="*/ 5745 h 11248"/>
              <a:gd name="connsiteX14" fmla="*/ 10955 w 17906"/>
              <a:gd name="connsiteY14" fmla="*/ 7845 h 11248"/>
              <a:gd name="connsiteX15" fmla="*/ 10402 w 17906"/>
              <a:gd name="connsiteY15" fmla="*/ 8816 h 11248"/>
              <a:gd name="connsiteX16" fmla="*/ 11679 w 17906"/>
              <a:gd name="connsiteY16" fmla="*/ 11024 h 11248"/>
              <a:gd name="connsiteX17" fmla="*/ 8357 w 17906"/>
              <a:gd name="connsiteY17" fmla="*/ 10708 h 11248"/>
              <a:gd name="connsiteX18" fmla="*/ 4534 w 17906"/>
              <a:gd name="connsiteY18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998 w 17906"/>
              <a:gd name="connsiteY4" fmla="*/ 8728 h 11248"/>
              <a:gd name="connsiteX5" fmla="*/ 279 w 17906"/>
              <a:gd name="connsiteY5" fmla="*/ 7940 h 11248"/>
              <a:gd name="connsiteX6" fmla="*/ 2310 w 17906"/>
              <a:gd name="connsiteY6" fmla="*/ 5424 h 11248"/>
              <a:gd name="connsiteX7" fmla="*/ 1590 w 17906"/>
              <a:gd name="connsiteY7" fmla="*/ 4385 h 11248"/>
              <a:gd name="connsiteX8" fmla="*/ 3767 w 17906"/>
              <a:gd name="connsiteY8" fmla="*/ 3087 h 11248"/>
              <a:gd name="connsiteX9" fmla="*/ 2472 w 17906"/>
              <a:gd name="connsiteY9" fmla="*/ 932 h 11248"/>
              <a:gd name="connsiteX10" fmla="*/ 17258 w 17906"/>
              <a:gd name="connsiteY10" fmla="*/ 52 h 11248"/>
              <a:gd name="connsiteX11" fmla="*/ 17906 w 17906"/>
              <a:gd name="connsiteY11" fmla="*/ 1478 h 11248"/>
              <a:gd name="connsiteX12" fmla="*/ 11133 w 17906"/>
              <a:gd name="connsiteY12" fmla="*/ 3202 h 11248"/>
              <a:gd name="connsiteX13" fmla="*/ 12388 w 17906"/>
              <a:gd name="connsiteY13" fmla="*/ 5745 h 11248"/>
              <a:gd name="connsiteX14" fmla="*/ 10955 w 17906"/>
              <a:gd name="connsiteY14" fmla="*/ 7845 h 11248"/>
              <a:gd name="connsiteX15" fmla="*/ 10402 w 17906"/>
              <a:gd name="connsiteY15" fmla="*/ 8816 h 11248"/>
              <a:gd name="connsiteX16" fmla="*/ 11679 w 17906"/>
              <a:gd name="connsiteY16" fmla="*/ 11024 h 11248"/>
              <a:gd name="connsiteX17" fmla="*/ 8357 w 17906"/>
              <a:gd name="connsiteY17" fmla="*/ 10708 h 11248"/>
              <a:gd name="connsiteX18" fmla="*/ 4534 w 17906"/>
              <a:gd name="connsiteY18" fmla="*/ 11248 h 11248"/>
              <a:gd name="connsiteX0" fmla="*/ 4534 w 17906"/>
              <a:gd name="connsiteY0" fmla="*/ 11248 h 11248"/>
              <a:gd name="connsiteX1" fmla="*/ 54 w 17906"/>
              <a:gd name="connsiteY1" fmla="*/ 10900 h 11248"/>
              <a:gd name="connsiteX2" fmla="*/ 848 w 17906"/>
              <a:gd name="connsiteY2" fmla="*/ 10265 h 11248"/>
              <a:gd name="connsiteX3" fmla="*/ 2125 w 17906"/>
              <a:gd name="connsiteY3" fmla="*/ 9210 h 11248"/>
              <a:gd name="connsiteX4" fmla="*/ 998 w 17906"/>
              <a:gd name="connsiteY4" fmla="*/ 8728 h 11248"/>
              <a:gd name="connsiteX5" fmla="*/ 279 w 17906"/>
              <a:gd name="connsiteY5" fmla="*/ 7940 h 11248"/>
              <a:gd name="connsiteX6" fmla="*/ 2310 w 17906"/>
              <a:gd name="connsiteY6" fmla="*/ 5424 h 11248"/>
              <a:gd name="connsiteX7" fmla="*/ 1590 w 17906"/>
              <a:gd name="connsiteY7" fmla="*/ 4385 h 11248"/>
              <a:gd name="connsiteX8" fmla="*/ 3767 w 17906"/>
              <a:gd name="connsiteY8" fmla="*/ 3087 h 11248"/>
              <a:gd name="connsiteX9" fmla="*/ 2472 w 17906"/>
              <a:gd name="connsiteY9" fmla="*/ 932 h 11248"/>
              <a:gd name="connsiteX10" fmla="*/ 17258 w 17906"/>
              <a:gd name="connsiteY10" fmla="*/ 52 h 11248"/>
              <a:gd name="connsiteX11" fmla="*/ 17906 w 17906"/>
              <a:gd name="connsiteY11" fmla="*/ 1478 h 11248"/>
              <a:gd name="connsiteX12" fmla="*/ 11133 w 17906"/>
              <a:gd name="connsiteY12" fmla="*/ 3202 h 11248"/>
              <a:gd name="connsiteX13" fmla="*/ 12388 w 17906"/>
              <a:gd name="connsiteY13" fmla="*/ 5745 h 11248"/>
              <a:gd name="connsiteX14" fmla="*/ 10955 w 17906"/>
              <a:gd name="connsiteY14" fmla="*/ 7845 h 11248"/>
              <a:gd name="connsiteX15" fmla="*/ 10402 w 17906"/>
              <a:gd name="connsiteY15" fmla="*/ 8816 h 11248"/>
              <a:gd name="connsiteX16" fmla="*/ 11679 w 17906"/>
              <a:gd name="connsiteY16" fmla="*/ 11024 h 11248"/>
              <a:gd name="connsiteX17" fmla="*/ 8357 w 17906"/>
              <a:gd name="connsiteY17" fmla="*/ 10708 h 11248"/>
              <a:gd name="connsiteX18" fmla="*/ 4534 w 17906"/>
              <a:gd name="connsiteY18" fmla="*/ 11248 h 1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906" h="11248">
                <a:moveTo>
                  <a:pt x="4534" y="11248"/>
                </a:moveTo>
                <a:lnTo>
                  <a:pt x="54" y="10900"/>
                </a:lnTo>
                <a:cubicBezTo>
                  <a:pt x="-66" y="10864"/>
                  <a:pt x="-62" y="10363"/>
                  <a:pt x="848" y="10265"/>
                </a:cubicBezTo>
                <a:cubicBezTo>
                  <a:pt x="829" y="9826"/>
                  <a:pt x="1868" y="9361"/>
                  <a:pt x="2125" y="9210"/>
                </a:cubicBezTo>
                <a:cubicBezTo>
                  <a:pt x="1705" y="8983"/>
                  <a:pt x="962" y="8822"/>
                  <a:pt x="998" y="8728"/>
                </a:cubicBezTo>
                <a:cubicBezTo>
                  <a:pt x="1049" y="8238"/>
                  <a:pt x="946" y="8325"/>
                  <a:pt x="279" y="7940"/>
                </a:cubicBezTo>
                <a:cubicBezTo>
                  <a:pt x="690" y="7479"/>
                  <a:pt x="2265" y="6375"/>
                  <a:pt x="2310" y="5424"/>
                </a:cubicBezTo>
                <a:cubicBezTo>
                  <a:pt x="2539" y="4830"/>
                  <a:pt x="1950" y="4932"/>
                  <a:pt x="1590" y="4385"/>
                </a:cubicBezTo>
                <a:cubicBezTo>
                  <a:pt x="1532" y="4595"/>
                  <a:pt x="3496" y="3334"/>
                  <a:pt x="3767" y="3087"/>
                </a:cubicBezTo>
                <a:cubicBezTo>
                  <a:pt x="3335" y="2369"/>
                  <a:pt x="2683" y="1831"/>
                  <a:pt x="2472" y="932"/>
                </a:cubicBezTo>
                <a:cubicBezTo>
                  <a:pt x="2506" y="1078"/>
                  <a:pt x="17942" y="-277"/>
                  <a:pt x="17258" y="52"/>
                </a:cubicBezTo>
                <a:cubicBezTo>
                  <a:pt x="17055" y="453"/>
                  <a:pt x="17246" y="602"/>
                  <a:pt x="17906" y="1478"/>
                </a:cubicBezTo>
                <a:cubicBezTo>
                  <a:pt x="17848" y="2067"/>
                  <a:pt x="11000" y="2883"/>
                  <a:pt x="11133" y="3202"/>
                </a:cubicBezTo>
                <a:cubicBezTo>
                  <a:pt x="11266" y="3521"/>
                  <a:pt x="11935" y="4481"/>
                  <a:pt x="12388" y="5745"/>
                </a:cubicBezTo>
                <a:cubicBezTo>
                  <a:pt x="11548" y="6840"/>
                  <a:pt x="11301" y="7159"/>
                  <a:pt x="10955" y="7845"/>
                </a:cubicBezTo>
                <a:cubicBezTo>
                  <a:pt x="10618" y="8237"/>
                  <a:pt x="10586" y="8492"/>
                  <a:pt x="10402" y="8816"/>
                </a:cubicBezTo>
                <a:cubicBezTo>
                  <a:pt x="10395" y="8908"/>
                  <a:pt x="11686" y="10933"/>
                  <a:pt x="11679" y="11024"/>
                </a:cubicBezTo>
                <a:cubicBezTo>
                  <a:pt x="11099" y="10855"/>
                  <a:pt x="10045" y="10815"/>
                  <a:pt x="8357" y="10708"/>
                </a:cubicBezTo>
                <a:lnTo>
                  <a:pt x="4534" y="1124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4540AF-DAC1-75A8-3EBA-CEE4EC652C08}"/>
              </a:ext>
            </a:extLst>
          </p:cNvPr>
          <p:cNvGrpSpPr/>
          <p:nvPr/>
        </p:nvGrpSpPr>
        <p:grpSpPr>
          <a:xfrm>
            <a:off x="4550572" y="2335709"/>
            <a:ext cx="4020312" cy="4370530"/>
            <a:chOff x="2743200" y="2258870"/>
            <a:chExt cx="4020312" cy="4370530"/>
          </a:xfrm>
        </p:grpSpPr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6B01F14C-5401-767B-7E64-16A4906B85B8}"/>
                </a:ext>
              </a:extLst>
            </p:cNvPr>
            <p:cNvSpPr>
              <a:spLocks/>
            </p:cNvSpPr>
            <p:nvPr/>
          </p:nvSpPr>
          <p:spPr bwMode="auto">
            <a:xfrm rot="8982828" flipV="1">
              <a:off x="2892831" y="2400992"/>
              <a:ext cx="353704" cy="767912"/>
            </a:xfrm>
            <a:custGeom>
              <a:avLst/>
              <a:gdLst>
                <a:gd name="connsiteX0" fmla="*/ 0 w 10000"/>
                <a:gd name="connsiteY0" fmla="*/ 10000 h 10357"/>
                <a:gd name="connsiteX1" fmla="*/ 650 w 10000"/>
                <a:gd name="connsiteY1" fmla="*/ 0 h 10357"/>
                <a:gd name="connsiteX2" fmla="*/ 2846 w 10000"/>
                <a:gd name="connsiteY2" fmla="*/ 126 h 10357"/>
                <a:gd name="connsiteX3" fmla="*/ 2602 w 10000"/>
                <a:gd name="connsiteY3" fmla="*/ 1297 h 10357"/>
                <a:gd name="connsiteX4" fmla="*/ 5203 w 10000"/>
                <a:gd name="connsiteY4" fmla="*/ 1297 h 10357"/>
                <a:gd name="connsiteX5" fmla="*/ 5203 w 10000"/>
                <a:gd name="connsiteY5" fmla="*/ 1967 h 10357"/>
                <a:gd name="connsiteX6" fmla="*/ 6504 w 10000"/>
                <a:gd name="connsiteY6" fmla="*/ 1967 h 10357"/>
                <a:gd name="connsiteX7" fmla="*/ 6341 w 10000"/>
                <a:gd name="connsiteY7" fmla="*/ 6360 h 10357"/>
                <a:gd name="connsiteX8" fmla="*/ 9756 w 10000"/>
                <a:gd name="connsiteY8" fmla="*/ 6360 h 10357"/>
                <a:gd name="connsiteX9" fmla="*/ 10000 w 10000"/>
                <a:gd name="connsiteY9" fmla="*/ 6653 h 10357"/>
                <a:gd name="connsiteX10" fmla="*/ 9642 w 10000"/>
                <a:gd name="connsiteY10" fmla="*/ 10357 h 10357"/>
                <a:gd name="connsiteX11" fmla="*/ 0 w 10000"/>
                <a:gd name="connsiteY11" fmla="*/ 10000 h 10357"/>
                <a:gd name="connsiteX0" fmla="*/ 0 w 9756"/>
                <a:gd name="connsiteY0" fmla="*/ 10000 h 10357"/>
                <a:gd name="connsiteX1" fmla="*/ 650 w 9756"/>
                <a:gd name="connsiteY1" fmla="*/ 0 h 10357"/>
                <a:gd name="connsiteX2" fmla="*/ 2846 w 9756"/>
                <a:gd name="connsiteY2" fmla="*/ 126 h 10357"/>
                <a:gd name="connsiteX3" fmla="*/ 2602 w 9756"/>
                <a:gd name="connsiteY3" fmla="*/ 1297 h 10357"/>
                <a:gd name="connsiteX4" fmla="*/ 5203 w 9756"/>
                <a:gd name="connsiteY4" fmla="*/ 1297 h 10357"/>
                <a:gd name="connsiteX5" fmla="*/ 5203 w 9756"/>
                <a:gd name="connsiteY5" fmla="*/ 1967 h 10357"/>
                <a:gd name="connsiteX6" fmla="*/ 6504 w 9756"/>
                <a:gd name="connsiteY6" fmla="*/ 1967 h 10357"/>
                <a:gd name="connsiteX7" fmla="*/ 6341 w 9756"/>
                <a:gd name="connsiteY7" fmla="*/ 6360 h 10357"/>
                <a:gd name="connsiteX8" fmla="*/ 9756 w 9756"/>
                <a:gd name="connsiteY8" fmla="*/ 6360 h 10357"/>
                <a:gd name="connsiteX9" fmla="*/ 8477 w 9756"/>
                <a:gd name="connsiteY9" fmla="*/ 6796 h 10357"/>
                <a:gd name="connsiteX10" fmla="*/ 9642 w 9756"/>
                <a:gd name="connsiteY10" fmla="*/ 10357 h 10357"/>
                <a:gd name="connsiteX11" fmla="*/ 0 w 9756"/>
                <a:gd name="connsiteY11" fmla="*/ 10000 h 10357"/>
                <a:gd name="connsiteX0" fmla="*/ 0 w 10108"/>
                <a:gd name="connsiteY0" fmla="*/ 9655 h 10000"/>
                <a:gd name="connsiteX1" fmla="*/ 666 w 10108"/>
                <a:gd name="connsiteY1" fmla="*/ 0 h 10000"/>
                <a:gd name="connsiteX2" fmla="*/ 2917 w 10108"/>
                <a:gd name="connsiteY2" fmla="*/ 122 h 10000"/>
                <a:gd name="connsiteX3" fmla="*/ 2667 w 10108"/>
                <a:gd name="connsiteY3" fmla="*/ 1252 h 10000"/>
                <a:gd name="connsiteX4" fmla="*/ 5333 w 10108"/>
                <a:gd name="connsiteY4" fmla="*/ 1252 h 10000"/>
                <a:gd name="connsiteX5" fmla="*/ 5333 w 10108"/>
                <a:gd name="connsiteY5" fmla="*/ 1899 h 10000"/>
                <a:gd name="connsiteX6" fmla="*/ 6667 w 10108"/>
                <a:gd name="connsiteY6" fmla="*/ 1899 h 10000"/>
                <a:gd name="connsiteX7" fmla="*/ 6500 w 10108"/>
                <a:gd name="connsiteY7" fmla="*/ 6141 h 10000"/>
                <a:gd name="connsiteX8" fmla="*/ 10000 w 10108"/>
                <a:gd name="connsiteY8" fmla="*/ 6141 h 10000"/>
                <a:gd name="connsiteX9" fmla="*/ 10108 w 10108"/>
                <a:gd name="connsiteY9" fmla="*/ 6769 h 10000"/>
                <a:gd name="connsiteX10" fmla="*/ 9883 w 10108"/>
                <a:gd name="connsiteY10" fmla="*/ 10000 h 10000"/>
                <a:gd name="connsiteX11" fmla="*/ 0 w 10108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500 w 10142"/>
                <a:gd name="connsiteY7" fmla="*/ 6141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358 w 10142"/>
                <a:gd name="connsiteY7" fmla="*/ 6968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4939 w 10142"/>
                <a:gd name="connsiteY7" fmla="*/ 6348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5223 w 10142"/>
                <a:gd name="connsiteY7" fmla="*/ 6899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279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08"/>
                <a:gd name="connsiteY0" fmla="*/ 9655 h 10000"/>
                <a:gd name="connsiteX1" fmla="*/ 666 w 10108"/>
                <a:gd name="connsiteY1" fmla="*/ 0 h 10000"/>
                <a:gd name="connsiteX2" fmla="*/ 2917 w 10108"/>
                <a:gd name="connsiteY2" fmla="*/ 122 h 10000"/>
                <a:gd name="connsiteX3" fmla="*/ 2667 w 10108"/>
                <a:gd name="connsiteY3" fmla="*/ 1252 h 10000"/>
                <a:gd name="connsiteX4" fmla="*/ 5333 w 10108"/>
                <a:gd name="connsiteY4" fmla="*/ 1252 h 10000"/>
                <a:gd name="connsiteX5" fmla="*/ 5333 w 10108"/>
                <a:gd name="connsiteY5" fmla="*/ 1899 h 10000"/>
                <a:gd name="connsiteX6" fmla="*/ 6667 w 10108"/>
                <a:gd name="connsiteY6" fmla="*/ 1899 h 10000"/>
                <a:gd name="connsiteX7" fmla="*/ 6074 w 10108"/>
                <a:gd name="connsiteY7" fmla="*/ 6348 h 10000"/>
                <a:gd name="connsiteX8" fmla="*/ 10000 w 10108"/>
                <a:gd name="connsiteY8" fmla="*/ 7106 h 10000"/>
                <a:gd name="connsiteX9" fmla="*/ 10108 w 10108"/>
                <a:gd name="connsiteY9" fmla="*/ 8078 h 10000"/>
                <a:gd name="connsiteX10" fmla="*/ 9883 w 10108"/>
                <a:gd name="connsiteY10" fmla="*/ 10000 h 10000"/>
                <a:gd name="connsiteX11" fmla="*/ 0 w 10108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3063 w 10142"/>
                <a:gd name="connsiteY5" fmla="*/ 2932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6525 w 10142"/>
                <a:gd name="connsiteY6" fmla="*/ 251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4964 w 10142"/>
                <a:gd name="connsiteY6" fmla="*/ 4034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4624 w 10142"/>
                <a:gd name="connsiteY4" fmla="*/ 1321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3063 w 10142"/>
                <a:gd name="connsiteY4" fmla="*/ 3043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050 w 10142"/>
                <a:gd name="connsiteY4" fmla="*/ 1459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533 h 9878"/>
                <a:gd name="connsiteX1" fmla="*/ 666 w 10142"/>
                <a:gd name="connsiteY1" fmla="*/ 498 h 9878"/>
                <a:gd name="connsiteX2" fmla="*/ 2917 w 10142"/>
                <a:gd name="connsiteY2" fmla="*/ 0 h 9878"/>
                <a:gd name="connsiteX3" fmla="*/ 2667 w 10142"/>
                <a:gd name="connsiteY3" fmla="*/ 1130 h 9878"/>
                <a:gd name="connsiteX4" fmla="*/ 5050 w 10142"/>
                <a:gd name="connsiteY4" fmla="*/ 1337 h 9878"/>
                <a:gd name="connsiteX5" fmla="*/ 4766 w 10142"/>
                <a:gd name="connsiteY5" fmla="*/ 1983 h 9878"/>
                <a:gd name="connsiteX6" fmla="*/ 6525 w 10142"/>
                <a:gd name="connsiteY6" fmla="*/ 1983 h 9878"/>
                <a:gd name="connsiteX7" fmla="*/ 6074 w 10142"/>
                <a:gd name="connsiteY7" fmla="*/ 6226 h 9878"/>
                <a:gd name="connsiteX8" fmla="*/ 10142 w 10142"/>
                <a:gd name="connsiteY8" fmla="*/ 6226 h 9878"/>
                <a:gd name="connsiteX9" fmla="*/ 10108 w 10142"/>
                <a:gd name="connsiteY9" fmla="*/ 7956 h 9878"/>
                <a:gd name="connsiteX10" fmla="*/ 9883 w 10142"/>
                <a:gd name="connsiteY10" fmla="*/ 9878 h 9878"/>
                <a:gd name="connsiteX11" fmla="*/ 0 w 10142"/>
                <a:gd name="connsiteY11" fmla="*/ 9533 h 9878"/>
                <a:gd name="connsiteX0" fmla="*/ 0 w 10000"/>
                <a:gd name="connsiteY0" fmla="*/ 9651 h 10000"/>
                <a:gd name="connsiteX1" fmla="*/ 657 w 10000"/>
                <a:gd name="connsiteY1" fmla="*/ 295 h 10000"/>
                <a:gd name="connsiteX2" fmla="*/ 2876 w 10000"/>
                <a:gd name="connsiteY2" fmla="*/ 0 h 10000"/>
                <a:gd name="connsiteX3" fmla="*/ 2630 w 10000"/>
                <a:gd name="connsiteY3" fmla="*/ 1144 h 10000"/>
                <a:gd name="connsiteX4" fmla="*/ 4979 w 10000"/>
                <a:gd name="connsiteY4" fmla="*/ 1354 h 10000"/>
                <a:gd name="connsiteX5" fmla="*/ 4699 w 10000"/>
                <a:gd name="connsiteY5" fmla="*/ 2007 h 10000"/>
                <a:gd name="connsiteX6" fmla="*/ 6434 w 10000"/>
                <a:gd name="connsiteY6" fmla="*/ 2007 h 10000"/>
                <a:gd name="connsiteX7" fmla="*/ 5989 w 10000"/>
                <a:gd name="connsiteY7" fmla="*/ 6303 h 10000"/>
                <a:gd name="connsiteX8" fmla="*/ 10000 w 10000"/>
                <a:gd name="connsiteY8" fmla="*/ 6303 h 10000"/>
                <a:gd name="connsiteX9" fmla="*/ 9966 w 10000"/>
                <a:gd name="connsiteY9" fmla="*/ 8054 h 10000"/>
                <a:gd name="connsiteX10" fmla="*/ 9745 w 10000"/>
                <a:gd name="connsiteY10" fmla="*/ 10000 h 10000"/>
                <a:gd name="connsiteX11" fmla="*/ 0 w 10000"/>
                <a:gd name="connsiteY11" fmla="*/ 9651 h 10000"/>
                <a:gd name="connsiteX0" fmla="*/ 0 w 10000"/>
                <a:gd name="connsiteY0" fmla="*/ 9581 h 9930"/>
                <a:gd name="connsiteX1" fmla="*/ 657 w 10000"/>
                <a:gd name="connsiteY1" fmla="*/ 225 h 9930"/>
                <a:gd name="connsiteX2" fmla="*/ 2736 w 10000"/>
                <a:gd name="connsiteY2" fmla="*/ 0 h 9930"/>
                <a:gd name="connsiteX3" fmla="*/ 2630 w 10000"/>
                <a:gd name="connsiteY3" fmla="*/ 1074 h 9930"/>
                <a:gd name="connsiteX4" fmla="*/ 4979 w 10000"/>
                <a:gd name="connsiteY4" fmla="*/ 1284 h 9930"/>
                <a:gd name="connsiteX5" fmla="*/ 4699 w 10000"/>
                <a:gd name="connsiteY5" fmla="*/ 1937 h 9930"/>
                <a:gd name="connsiteX6" fmla="*/ 6434 w 10000"/>
                <a:gd name="connsiteY6" fmla="*/ 1937 h 9930"/>
                <a:gd name="connsiteX7" fmla="*/ 5989 w 10000"/>
                <a:gd name="connsiteY7" fmla="*/ 6233 h 9930"/>
                <a:gd name="connsiteX8" fmla="*/ 10000 w 10000"/>
                <a:gd name="connsiteY8" fmla="*/ 6233 h 9930"/>
                <a:gd name="connsiteX9" fmla="*/ 9966 w 10000"/>
                <a:gd name="connsiteY9" fmla="*/ 7984 h 9930"/>
                <a:gd name="connsiteX10" fmla="*/ 9745 w 10000"/>
                <a:gd name="connsiteY10" fmla="*/ 9930 h 9930"/>
                <a:gd name="connsiteX11" fmla="*/ 0 w 10000"/>
                <a:gd name="connsiteY11" fmla="*/ 9581 h 9930"/>
                <a:gd name="connsiteX0" fmla="*/ 0 w 10000"/>
                <a:gd name="connsiteY0" fmla="*/ 9758 h 10109"/>
                <a:gd name="connsiteX1" fmla="*/ 657 w 10000"/>
                <a:gd name="connsiteY1" fmla="*/ 14 h 10109"/>
                <a:gd name="connsiteX2" fmla="*/ 2736 w 10000"/>
                <a:gd name="connsiteY2" fmla="*/ 109 h 10109"/>
                <a:gd name="connsiteX3" fmla="*/ 2630 w 10000"/>
                <a:gd name="connsiteY3" fmla="*/ 1191 h 10109"/>
                <a:gd name="connsiteX4" fmla="*/ 4979 w 10000"/>
                <a:gd name="connsiteY4" fmla="*/ 1402 h 10109"/>
                <a:gd name="connsiteX5" fmla="*/ 4699 w 10000"/>
                <a:gd name="connsiteY5" fmla="*/ 2060 h 10109"/>
                <a:gd name="connsiteX6" fmla="*/ 6434 w 10000"/>
                <a:gd name="connsiteY6" fmla="*/ 2060 h 10109"/>
                <a:gd name="connsiteX7" fmla="*/ 5989 w 10000"/>
                <a:gd name="connsiteY7" fmla="*/ 6386 h 10109"/>
                <a:gd name="connsiteX8" fmla="*/ 10000 w 10000"/>
                <a:gd name="connsiteY8" fmla="*/ 6386 h 10109"/>
                <a:gd name="connsiteX9" fmla="*/ 9966 w 10000"/>
                <a:gd name="connsiteY9" fmla="*/ 8149 h 10109"/>
                <a:gd name="connsiteX10" fmla="*/ 9745 w 10000"/>
                <a:gd name="connsiteY10" fmla="*/ 10109 h 10109"/>
                <a:gd name="connsiteX11" fmla="*/ 0 w 10000"/>
                <a:gd name="connsiteY11" fmla="*/ 9758 h 10109"/>
                <a:gd name="connsiteX0" fmla="*/ 0 w 9966"/>
                <a:gd name="connsiteY0" fmla="*/ 9758 h 10109"/>
                <a:gd name="connsiteX1" fmla="*/ 657 w 9966"/>
                <a:gd name="connsiteY1" fmla="*/ 14 h 10109"/>
                <a:gd name="connsiteX2" fmla="*/ 2736 w 9966"/>
                <a:gd name="connsiteY2" fmla="*/ 109 h 10109"/>
                <a:gd name="connsiteX3" fmla="*/ 2630 w 9966"/>
                <a:gd name="connsiteY3" fmla="*/ 1191 h 10109"/>
                <a:gd name="connsiteX4" fmla="*/ 4979 w 9966"/>
                <a:gd name="connsiteY4" fmla="*/ 1402 h 10109"/>
                <a:gd name="connsiteX5" fmla="*/ 4699 w 9966"/>
                <a:gd name="connsiteY5" fmla="*/ 2060 h 10109"/>
                <a:gd name="connsiteX6" fmla="*/ 6434 w 9966"/>
                <a:gd name="connsiteY6" fmla="*/ 2060 h 10109"/>
                <a:gd name="connsiteX7" fmla="*/ 5989 w 9966"/>
                <a:gd name="connsiteY7" fmla="*/ 6386 h 10109"/>
                <a:gd name="connsiteX8" fmla="*/ 9572 w 9966"/>
                <a:gd name="connsiteY8" fmla="*/ 6440 h 10109"/>
                <a:gd name="connsiteX9" fmla="*/ 9966 w 9966"/>
                <a:gd name="connsiteY9" fmla="*/ 8149 h 10109"/>
                <a:gd name="connsiteX10" fmla="*/ 9745 w 9966"/>
                <a:gd name="connsiteY10" fmla="*/ 10109 h 10109"/>
                <a:gd name="connsiteX11" fmla="*/ 0 w 9966"/>
                <a:gd name="connsiteY11" fmla="*/ 9758 h 10109"/>
                <a:gd name="connsiteX0" fmla="*/ 0 w 10000"/>
                <a:gd name="connsiteY0" fmla="*/ 9653 h 10000"/>
                <a:gd name="connsiteX1" fmla="*/ 659 w 10000"/>
                <a:gd name="connsiteY1" fmla="*/ 14 h 10000"/>
                <a:gd name="connsiteX2" fmla="*/ 2745 w 10000"/>
                <a:gd name="connsiteY2" fmla="*/ 108 h 10000"/>
                <a:gd name="connsiteX3" fmla="*/ 2639 w 10000"/>
                <a:gd name="connsiteY3" fmla="*/ 1178 h 10000"/>
                <a:gd name="connsiteX4" fmla="*/ 4996 w 10000"/>
                <a:gd name="connsiteY4" fmla="*/ 1387 h 10000"/>
                <a:gd name="connsiteX5" fmla="*/ 4715 w 10000"/>
                <a:gd name="connsiteY5" fmla="*/ 2038 h 10000"/>
                <a:gd name="connsiteX6" fmla="*/ 6456 w 10000"/>
                <a:gd name="connsiteY6" fmla="*/ 2038 h 10000"/>
                <a:gd name="connsiteX7" fmla="*/ 6009 w 10000"/>
                <a:gd name="connsiteY7" fmla="*/ 6317 h 10000"/>
                <a:gd name="connsiteX8" fmla="*/ 9605 w 10000"/>
                <a:gd name="connsiteY8" fmla="*/ 6371 h 10000"/>
                <a:gd name="connsiteX9" fmla="*/ 10000 w 10000"/>
                <a:gd name="connsiteY9" fmla="*/ 8061 h 10000"/>
                <a:gd name="connsiteX10" fmla="*/ 9563 w 10000"/>
                <a:gd name="connsiteY10" fmla="*/ 10000 h 10000"/>
                <a:gd name="connsiteX11" fmla="*/ 0 w 10000"/>
                <a:gd name="connsiteY11" fmla="*/ 9653 h 10000"/>
                <a:gd name="connsiteX0" fmla="*/ 0 w 9605"/>
                <a:gd name="connsiteY0" fmla="*/ 9653 h 10000"/>
                <a:gd name="connsiteX1" fmla="*/ 659 w 9605"/>
                <a:gd name="connsiteY1" fmla="*/ 14 h 10000"/>
                <a:gd name="connsiteX2" fmla="*/ 2745 w 9605"/>
                <a:gd name="connsiteY2" fmla="*/ 108 h 10000"/>
                <a:gd name="connsiteX3" fmla="*/ 2639 w 9605"/>
                <a:gd name="connsiteY3" fmla="*/ 1178 h 10000"/>
                <a:gd name="connsiteX4" fmla="*/ 4996 w 9605"/>
                <a:gd name="connsiteY4" fmla="*/ 1387 h 10000"/>
                <a:gd name="connsiteX5" fmla="*/ 4715 w 9605"/>
                <a:gd name="connsiteY5" fmla="*/ 2038 h 10000"/>
                <a:gd name="connsiteX6" fmla="*/ 6456 w 9605"/>
                <a:gd name="connsiteY6" fmla="*/ 2038 h 10000"/>
                <a:gd name="connsiteX7" fmla="*/ 6009 w 9605"/>
                <a:gd name="connsiteY7" fmla="*/ 6317 h 10000"/>
                <a:gd name="connsiteX8" fmla="*/ 9605 w 9605"/>
                <a:gd name="connsiteY8" fmla="*/ 6371 h 10000"/>
                <a:gd name="connsiteX9" fmla="*/ 9570 w 9605"/>
                <a:gd name="connsiteY9" fmla="*/ 8061 h 10000"/>
                <a:gd name="connsiteX10" fmla="*/ 9563 w 9605"/>
                <a:gd name="connsiteY10" fmla="*/ 10000 h 10000"/>
                <a:gd name="connsiteX11" fmla="*/ 0 w 9605"/>
                <a:gd name="connsiteY11" fmla="*/ 9653 h 10000"/>
                <a:gd name="connsiteX0" fmla="*/ 0 w 13764"/>
                <a:gd name="connsiteY0" fmla="*/ 9653 h 9679"/>
                <a:gd name="connsiteX1" fmla="*/ 686 w 13764"/>
                <a:gd name="connsiteY1" fmla="*/ 14 h 9679"/>
                <a:gd name="connsiteX2" fmla="*/ 2858 w 13764"/>
                <a:gd name="connsiteY2" fmla="*/ 108 h 9679"/>
                <a:gd name="connsiteX3" fmla="*/ 2748 w 13764"/>
                <a:gd name="connsiteY3" fmla="*/ 1178 h 9679"/>
                <a:gd name="connsiteX4" fmla="*/ 5201 w 13764"/>
                <a:gd name="connsiteY4" fmla="*/ 1387 h 9679"/>
                <a:gd name="connsiteX5" fmla="*/ 4909 w 13764"/>
                <a:gd name="connsiteY5" fmla="*/ 2038 h 9679"/>
                <a:gd name="connsiteX6" fmla="*/ 6721 w 13764"/>
                <a:gd name="connsiteY6" fmla="*/ 2038 h 9679"/>
                <a:gd name="connsiteX7" fmla="*/ 6256 w 13764"/>
                <a:gd name="connsiteY7" fmla="*/ 6317 h 9679"/>
                <a:gd name="connsiteX8" fmla="*/ 10000 w 13764"/>
                <a:gd name="connsiteY8" fmla="*/ 6371 h 9679"/>
                <a:gd name="connsiteX9" fmla="*/ 9964 w 13764"/>
                <a:gd name="connsiteY9" fmla="*/ 8061 h 9679"/>
                <a:gd name="connsiteX10" fmla="*/ 13762 w 13764"/>
                <a:gd name="connsiteY10" fmla="*/ 9576 h 9679"/>
                <a:gd name="connsiteX11" fmla="*/ 0 w 13764"/>
                <a:gd name="connsiteY11" fmla="*/ 9653 h 9679"/>
                <a:gd name="connsiteX0" fmla="*/ 0 w 10152"/>
                <a:gd name="connsiteY0" fmla="*/ 9973 h 10000"/>
                <a:gd name="connsiteX1" fmla="*/ 649 w 10152"/>
                <a:gd name="connsiteY1" fmla="*/ 14 h 10000"/>
                <a:gd name="connsiteX2" fmla="*/ 2227 w 10152"/>
                <a:gd name="connsiteY2" fmla="*/ 112 h 10000"/>
                <a:gd name="connsiteX3" fmla="*/ 2148 w 10152"/>
                <a:gd name="connsiteY3" fmla="*/ 1217 h 10000"/>
                <a:gd name="connsiteX4" fmla="*/ 3930 w 10152"/>
                <a:gd name="connsiteY4" fmla="*/ 1433 h 10000"/>
                <a:gd name="connsiteX5" fmla="*/ 3718 w 10152"/>
                <a:gd name="connsiteY5" fmla="*/ 2106 h 10000"/>
                <a:gd name="connsiteX6" fmla="*/ 5034 w 10152"/>
                <a:gd name="connsiteY6" fmla="*/ 2106 h 10000"/>
                <a:gd name="connsiteX7" fmla="*/ 4696 w 10152"/>
                <a:gd name="connsiteY7" fmla="*/ 6527 h 10000"/>
                <a:gd name="connsiteX8" fmla="*/ 7416 w 10152"/>
                <a:gd name="connsiteY8" fmla="*/ 6582 h 10000"/>
                <a:gd name="connsiteX9" fmla="*/ 7390 w 10152"/>
                <a:gd name="connsiteY9" fmla="*/ 8328 h 10000"/>
                <a:gd name="connsiteX10" fmla="*/ 10150 w 10152"/>
                <a:gd name="connsiteY10" fmla="*/ 9894 h 10000"/>
                <a:gd name="connsiteX11" fmla="*/ 0 w 10152"/>
                <a:gd name="connsiteY11" fmla="*/ 9973 h 10000"/>
                <a:gd name="connsiteX0" fmla="*/ 135 w 10287"/>
                <a:gd name="connsiteY0" fmla="*/ 9973 h 10000"/>
                <a:gd name="connsiteX1" fmla="*/ 784 w 10287"/>
                <a:gd name="connsiteY1" fmla="*/ 14 h 10000"/>
                <a:gd name="connsiteX2" fmla="*/ 2362 w 10287"/>
                <a:gd name="connsiteY2" fmla="*/ 112 h 10000"/>
                <a:gd name="connsiteX3" fmla="*/ 2283 w 10287"/>
                <a:gd name="connsiteY3" fmla="*/ 1217 h 10000"/>
                <a:gd name="connsiteX4" fmla="*/ 4065 w 10287"/>
                <a:gd name="connsiteY4" fmla="*/ 1433 h 10000"/>
                <a:gd name="connsiteX5" fmla="*/ 3853 w 10287"/>
                <a:gd name="connsiteY5" fmla="*/ 2106 h 10000"/>
                <a:gd name="connsiteX6" fmla="*/ 5169 w 10287"/>
                <a:gd name="connsiteY6" fmla="*/ 2106 h 10000"/>
                <a:gd name="connsiteX7" fmla="*/ 4831 w 10287"/>
                <a:gd name="connsiteY7" fmla="*/ 6527 h 10000"/>
                <a:gd name="connsiteX8" fmla="*/ 7551 w 10287"/>
                <a:gd name="connsiteY8" fmla="*/ 6582 h 10000"/>
                <a:gd name="connsiteX9" fmla="*/ 7525 w 10287"/>
                <a:gd name="connsiteY9" fmla="*/ 8328 h 10000"/>
                <a:gd name="connsiteX10" fmla="*/ 10285 w 10287"/>
                <a:gd name="connsiteY10" fmla="*/ 9894 h 10000"/>
                <a:gd name="connsiteX11" fmla="*/ 135 w 10287"/>
                <a:gd name="connsiteY11" fmla="*/ 9973 h 10000"/>
                <a:gd name="connsiteX0" fmla="*/ 445 w 10597"/>
                <a:gd name="connsiteY0" fmla="*/ 9861 h 9888"/>
                <a:gd name="connsiteX1" fmla="*/ 89 w 10597"/>
                <a:gd name="connsiteY1" fmla="*/ 3309 h 9888"/>
                <a:gd name="connsiteX2" fmla="*/ 2672 w 10597"/>
                <a:gd name="connsiteY2" fmla="*/ 0 h 9888"/>
                <a:gd name="connsiteX3" fmla="*/ 2593 w 10597"/>
                <a:gd name="connsiteY3" fmla="*/ 1105 h 9888"/>
                <a:gd name="connsiteX4" fmla="*/ 4375 w 10597"/>
                <a:gd name="connsiteY4" fmla="*/ 1321 h 9888"/>
                <a:gd name="connsiteX5" fmla="*/ 4163 w 10597"/>
                <a:gd name="connsiteY5" fmla="*/ 1994 h 9888"/>
                <a:gd name="connsiteX6" fmla="*/ 5479 w 10597"/>
                <a:gd name="connsiteY6" fmla="*/ 1994 h 9888"/>
                <a:gd name="connsiteX7" fmla="*/ 5141 w 10597"/>
                <a:gd name="connsiteY7" fmla="*/ 6415 h 9888"/>
                <a:gd name="connsiteX8" fmla="*/ 7861 w 10597"/>
                <a:gd name="connsiteY8" fmla="*/ 6470 h 9888"/>
                <a:gd name="connsiteX9" fmla="*/ 7835 w 10597"/>
                <a:gd name="connsiteY9" fmla="*/ 8216 h 9888"/>
                <a:gd name="connsiteX10" fmla="*/ 10595 w 10597"/>
                <a:gd name="connsiteY10" fmla="*/ 9782 h 9888"/>
                <a:gd name="connsiteX11" fmla="*/ 445 w 10597"/>
                <a:gd name="connsiteY11" fmla="*/ 9861 h 9888"/>
                <a:gd name="connsiteX0" fmla="*/ 337 w 9916"/>
                <a:gd name="connsiteY0" fmla="*/ 9973 h 10000"/>
                <a:gd name="connsiteX1" fmla="*/ 1 w 9916"/>
                <a:gd name="connsiteY1" fmla="*/ 3346 h 10000"/>
                <a:gd name="connsiteX2" fmla="*/ 2438 w 9916"/>
                <a:gd name="connsiteY2" fmla="*/ 0 h 10000"/>
                <a:gd name="connsiteX3" fmla="*/ 2364 w 9916"/>
                <a:gd name="connsiteY3" fmla="*/ 1118 h 10000"/>
                <a:gd name="connsiteX4" fmla="*/ 4046 w 9916"/>
                <a:gd name="connsiteY4" fmla="*/ 1336 h 10000"/>
                <a:gd name="connsiteX5" fmla="*/ 3845 w 9916"/>
                <a:gd name="connsiteY5" fmla="*/ 2017 h 10000"/>
                <a:gd name="connsiteX6" fmla="*/ 5087 w 9916"/>
                <a:gd name="connsiteY6" fmla="*/ 2017 h 10000"/>
                <a:gd name="connsiteX7" fmla="*/ 4768 w 9916"/>
                <a:gd name="connsiteY7" fmla="*/ 6488 h 10000"/>
                <a:gd name="connsiteX8" fmla="*/ 7335 w 9916"/>
                <a:gd name="connsiteY8" fmla="*/ 6543 h 10000"/>
                <a:gd name="connsiteX9" fmla="*/ 7311 w 9916"/>
                <a:gd name="connsiteY9" fmla="*/ 8309 h 10000"/>
                <a:gd name="connsiteX10" fmla="*/ 9915 w 9916"/>
                <a:gd name="connsiteY10" fmla="*/ 9893 h 10000"/>
                <a:gd name="connsiteX11" fmla="*/ 337 w 9916"/>
                <a:gd name="connsiteY11" fmla="*/ 9973 h 10000"/>
                <a:gd name="connsiteX0" fmla="*/ 340 w 10000"/>
                <a:gd name="connsiteY0" fmla="*/ 12287 h 12314"/>
                <a:gd name="connsiteX1" fmla="*/ 1 w 10000"/>
                <a:gd name="connsiteY1" fmla="*/ 5660 h 12314"/>
                <a:gd name="connsiteX2" fmla="*/ 2842 w 10000"/>
                <a:gd name="connsiteY2" fmla="*/ 0 h 12314"/>
                <a:gd name="connsiteX3" fmla="*/ 2384 w 10000"/>
                <a:gd name="connsiteY3" fmla="*/ 3432 h 12314"/>
                <a:gd name="connsiteX4" fmla="*/ 4080 w 10000"/>
                <a:gd name="connsiteY4" fmla="*/ 3650 h 12314"/>
                <a:gd name="connsiteX5" fmla="*/ 3878 w 10000"/>
                <a:gd name="connsiteY5" fmla="*/ 4331 h 12314"/>
                <a:gd name="connsiteX6" fmla="*/ 5130 w 10000"/>
                <a:gd name="connsiteY6" fmla="*/ 4331 h 12314"/>
                <a:gd name="connsiteX7" fmla="*/ 4808 w 10000"/>
                <a:gd name="connsiteY7" fmla="*/ 8802 h 12314"/>
                <a:gd name="connsiteX8" fmla="*/ 7397 w 10000"/>
                <a:gd name="connsiteY8" fmla="*/ 8857 h 12314"/>
                <a:gd name="connsiteX9" fmla="*/ 7373 w 10000"/>
                <a:gd name="connsiteY9" fmla="*/ 10623 h 12314"/>
                <a:gd name="connsiteX10" fmla="*/ 9999 w 10000"/>
                <a:gd name="connsiteY10" fmla="*/ 12207 h 12314"/>
                <a:gd name="connsiteX11" fmla="*/ 340 w 10000"/>
                <a:gd name="connsiteY11" fmla="*/ 12287 h 12314"/>
                <a:gd name="connsiteX0" fmla="*/ 340 w 10000"/>
                <a:gd name="connsiteY0" fmla="*/ 17145 h 17172"/>
                <a:gd name="connsiteX1" fmla="*/ 1 w 10000"/>
                <a:gd name="connsiteY1" fmla="*/ 10518 h 17172"/>
                <a:gd name="connsiteX2" fmla="*/ 2842 w 10000"/>
                <a:gd name="connsiteY2" fmla="*/ 4858 h 17172"/>
                <a:gd name="connsiteX3" fmla="*/ 2862 w 10000"/>
                <a:gd name="connsiteY3" fmla="*/ 20 h 17172"/>
                <a:gd name="connsiteX4" fmla="*/ 4080 w 10000"/>
                <a:gd name="connsiteY4" fmla="*/ 8508 h 17172"/>
                <a:gd name="connsiteX5" fmla="*/ 3878 w 10000"/>
                <a:gd name="connsiteY5" fmla="*/ 9189 h 17172"/>
                <a:gd name="connsiteX6" fmla="*/ 5130 w 10000"/>
                <a:gd name="connsiteY6" fmla="*/ 9189 h 17172"/>
                <a:gd name="connsiteX7" fmla="*/ 4808 w 10000"/>
                <a:gd name="connsiteY7" fmla="*/ 13660 h 17172"/>
                <a:gd name="connsiteX8" fmla="*/ 7397 w 10000"/>
                <a:gd name="connsiteY8" fmla="*/ 13715 h 17172"/>
                <a:gd name="connsiteX9" fmla="*/ 7373 w 10000"/>
                <a:gd name="connsiteY9" fmla="*/ 15481 h 17172"/>
                <a:gd name="connsiteX10" fmla="*/ 9999 w 10000"/>
                <a:gd name="connsiteY10" fmla="*/ 17065 h 17172"/>
                <a:gd name="connsiteX11" fmla="*/ 340 w 10000"/>
                <a:gd name="connsiteY11" fmla="*/ 17145 h 17172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3878 w 10000"/>
                <a:gd name="connsiteY5" fmla="*/ 10871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2010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227 w 10000"/>
                <a:gd name="connsiteY5" fmla="*/ 1912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1518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1518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1518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5435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3"/>
                <a:gd name="connsiteY0" fmla="*/ 18827 h 18854"/>
                <a:gd name="connsiteX1" fmla="*/ 1 w 10003"/>
                <a:gd name="connsiteY1" fmla="*/ 12200 h 18854"/>
                <a:gd name="connsiteX2" fmla="*/ 2842 w 10003"/>
                <a:gd name="connsiteY2" fmla="*/ 6540 h 18854"/>
                <a:gd name="connsiteX3" fmla="*/ 2862 w 10003"/>
                <a:gd name="connsiteY3" fmla="*/ 1702 h 18854"/>
                <a:gd name="connsiteX4" fmla="*/ 8481 w 10003"/>
                <a:gd name="connsiteY4" fmla="*/ 0 h 18854"/>
                <a:gd name="connsiteX5" fmla="*/ 7514 w 10003"/>
                <a:gd name="connsiteY5" fmla="*/ 1518 h 18854"/>
                <a:gd name="connsiteX6" fmla="*/ 5130 w 10003"/>
                <a:gd name="connsiteY6" fmla="*/ 10871 h 18854"/>
                <a:gd name="connsiteX7" fmla="*/ 4808 w 10003"/>
                <a:gd name="connsiteY7" fmla="*/ 15342 h 18854"/>
                <a:gd name="connsiteX8" fmla="*/ 5435 w 10003"/>
                <a:gd name="connsiteY8" fmla="*/ 15397 h 18854"/>
                <a:gd name="connsiteX9" fmla="*/ 9000 w 10003"/>
                <a:gd name="connsiteY9" fmla="*/ 16375 h 18854"/>
                <a:gd name="connsiteX10" fmla="*/ 9999 w 10003"/>
                <a:gd name="connsiteY10" fmla="*/ 18747 h 18854"/>
                <a:gd name="connsiteX11" fmla="*/ 340 w 10003"/>
                <a:gd name="connsiteY11" fmla="*/ 18827 h 18854"/>
                <a:gd name="connsiteX0" fmla="*/ 340 w 9999"/>
                <a:gd name="connsiteY0" fmla="*/ 18827 h 18854"/>
                <a:gd name="connsiteX1" fmla="*/ 1 w 9999"/>
                <a:gd name="connsiteY1" fmla="*/ 12200 h 18854"/>
                <a:gd name="connsiteX2" fmla="*/ 2842 w 9999"/>
                <a:gd name="connsiteY2" fmla="*/ 6540 h 18854"/>
                <a:gd name="connsiteX3" fmla="*/ 2862 w 9999"/>
                <a:gd name="connsiteY3" fmla="*/ 1702 h 18854"/>
                <a:gd name="connsiteX4" fmla="*/ 8481 w 9999"/>
                <a:gd name="connsiteY4" fmla="*/ 0 h 18854"/>
                <a:gd name="connsiteX5" fmla="*/ 7514 w 9999"/>
                <a:gd name="connsiteY5" fmla="*/ 1518 h 18854"/>
                <a:gd name="connsiteX6" fmla="*/ 5130 w 9999"/>
                <a:gd name="connsiteY6" fmla="*/ 10871 h 18854"/>
                <a:gd name="connsiteX7" fmla="*/ 4808 w 9999"/>
                <a:gd name="connsiteY7" fmla="*/ 15342 h 18854"/>
                <a:gd name="connsiteX8" fmla="*/ 5435 w 9999"/>
                <a:gd name="connsiteY8" fmla="*/ 15397 h 18854"/>
                <a:gd name="connsiteX9" fmla="*/ 9000 w 9999"/>
                <a:gd name="connsiteY9" fmla="*/ 16375 h 18854"/>
                <a:gd name="connsiteX10" fmla="*/ 9999 w 9999"/>
                <a:gd name="connsiteY10" fmla="*/ 18747 h 18854"/>
                <a:gd name="connsiteX11" fmla="*/ 340 w 9999"/>
                <a:gd name="connsiteY11" fmla="*/ 18827 h 18854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5131 w 10000"/>
                <a:gd name="connsiteY6" fmla="*/ 5766 h 10000"/>
                <a:gd name="connsiteX7" fmla="*/ 4808 w 10000"/>
                <a:gd name="connsiteY7" fmla="*/ 8137 h 10000"/>
                <a:gd name="connsiteX8" fmla="*/ 5436 w 10000"/>
                <a:gd name="connsiteY8" fmla="*/ 8166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5131 w 10000"/>
                <a:gd name="connsiteY6" fmla="*/ 5766 h 10000"/>
                <a:gd name="connsiteX7" fmla="*/ 4808 w 10000"/>
                <a:gd name="connsiteY7" fmla="*/ 8137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5131 w 10000"/>
                <a:gd name="connsiteY6" fmla="*/ 5766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88 w 10000"/>
                <a:gd name="connsiteY6" fmla="*/ 6445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88 w 10000"/>
                <a:gd name="connsiteY6" fmla="*/ 6445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88 w 10000"/>
                <a:gd name="connsiteY6" fmla="*/ 6445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66 w 10000"/>
                <a:gd name="connsiteY6" fmla="*/ 4340 h 10000"/>
                <a:gd name="connsiteX7" fmla="*/ 7188 w 10000"/>
                <a:gd name="connsiteY7" fmla="*/ 6445 h 10000"/>
                <a:gd name="connsiteX8" fmla="*/ 7009 w 10000"/>
                <a:gd name="connsiteY8" fmla="*/ 8163 h 10000"/>
                <a:gd name="connsiteX9" fmla="*/ 8068 w 10000"/>
                <a:gd name="connsiteY9" fmla="*/ 8610 h 10000"/>
                <a:gd name="connsiteX10" fmla="*/ 9001 w 10000"/>
                <a:gd name="connsiteY10" fmla="*/ 8685 h 10000"/>
                <a:gd name="connsiteX11" fmla="*/ 10000 w 10000"/>
                <a:gd name="connsiteY11" fmla="*/ 9943 h 10000"/>
                <a:gd name="connsiteX12" fmla="*/ 340 w 10000"/>
                <a:gd name="connsiteY12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7166 w 10000"/>
                <a:gd name="connsiteY7" fmla="*/ 4340 h 10000"/>
                <a:gd name="connsiteX8" fmla="*/ 7188 w 10000"/>
                <a:gd name="connsiteY8" fmla="*/ 6445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188 w 10000"/>
                <a:gd name="connsiteY8" fmla="*/ 6445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553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553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342"/>
                <a:gd name="connsiteY0" fmla="*/ 9986 h 10000"/>
                <a:gd name="connsiteX1" fmla="*/ 1 w 10342"/>
                <a:gd name="connsiteY1" fmla="*/ 6471 h 10000"/>
                <a:gd name="connsiteX2" fmla="*/ 2842 w 10342"/>
                <a:gd name="connsiteY2" fmla="*/ 3469 h 10000"/>
                <a:gd name="connsiteX3" fmla="*/ 2862 w 10342"/>
                <a:gd name="connsiteY3" fmla="*/ 903 h 10000"/>
                <a:gd name="connsiteX4" fmla="*/ 8482 w 10342"/>
                <a:gd name="connsiteY4" fmla="*/ 0 h 10000"/>
                <a:gd name="connsiteX5" fmla="*/ 7515 w 10342"/>
                <a:gd name="connsiteY5" fmla="*/ 805 h 10000"/>
                <a:gd name="connsiteX6" fmla="*/ 7501 w 10342"/>
                <a:gd name="connsiteY6" fmla="*/ 2774 h 10000"/>
                <a:gd name="connsiteX7" fmla="*/ 8553 w 10342"/>
                <a:gd name="connsiteY7" fmla="*/ 4836 h 10000"/>
                <a:gd name="connsiteX8" fmla="*/ 7236 w 10342"/>
                <a:gd name="connsiteY8" fmla="*/ 6523 h 10000"/>
                <a:gd name="connsiteX9" fmla="*/ 7009 w 10342"/>
                <a:gd name="connsiteY9" fmla="*/ 8163 h 10000"/>
                <a:gd name="connsiteX10" fmla="*/ 8068 w 10342"/>
                <a:gd name="connsiteY10" fmla="*/ 8610 h 10000"/>
                <a:gd name="connsiteX11" fmla="*/ 10000 w 10342"/>
                <a:gd name="connsiteY11" fmla="*/ 9943 h 10000"/>
                <a:gd name="connsiteX12" fmla="*/ 340 w 10342"/>
                <a:gd name="connsiteY12" fmla="*/ 9986 h 10000"/>
                <a:gd name="connsiteX0" fmla="*/ 340 w 10690"/>
                <a:gd name="connsiteY0" fmla="*/ 9986 h 10000"/>
                <a:gd name="connsiteX1" fmla="*/ 1 w 10690"/>
                <a:gd name="connsiteY1" fmla="*/ 6471 h 10000"/>
                <a:gd name="connsiteX2" fmla="*/ 2842 w 10690"/>
                <a:gd name="connsiteY2" fmla="*/ 3469 h 10000"/>
                <a:gd name="connsiteX3" fmla="*/ 2862 w 10690"/>
                <a:gd name="connsiteY3" fmla="*/ 903 h 10000"/>
                <a:gd name="connsiteX4" fmla="*/ 8482 w 10690"/>
                <a:gd name="connsiteY4" fmla="*/ 0 h 10000"/>
                <a:gd name="connsiteX5" fmla="*/ 7515 w 10690"/>
                <a:gd name="connsiteY5" fmla="*/ 805 h 10000"/>
                <a:gd name="connsiteX6" fmla="*/ 7501 w 10690"/>
                <a:gd name="connsiteY6" fmla="*/ 2774 h 10000"/>
                <a:gd name="connsiteX7" fmla="*/ 8553 w 10690"/>
                <a:gd name="connsiteY7" fmla="*/ 4836 h 10000"/>
                <a:gd name="connsiteX8" fmla="*/ 7236 w 10690"/>
                <a:gd name="connsiteY8" fmla="*/ 6523 h 10000"/>
                <a:gd name="connsiteX9" fmla="*/ 7009 w 10690"/>
                <a:gd name="connsiteY9" fmla="*/ 8163 h 10000"/>
                <a:gd name="connsiteX10" fmla="*/ 9974 w 10690"/>
                <a:gd name="connsiteY10" fmla="*/ 7682 h 10000"/>
                <a:gd name="connsiteX11" fmla="*/ 10000 w 10690"/>
                <a:gd name="connsiteY11" fmla="*/ 9943 h 10000"/>
                <a:gd name="connsiteX12" fmla="*/ 340 w 10690"/>
                <a:gd name="connsiteY12" fmla="*/ 9986 h 10000"/>
                <a:gd name="connsiteX0" fmla="*/ 340 w 10538"/>
                <a:gd name="connsiteY0" fmla="*/ 9986 h 10000"/>
                <a:gd name="connsiteX1" fmla="*/ 1 w 10538"/>
                <a:gd name="connsiteY1" fmla="*/ 6471 h 10000"/>
                <a:gd name="connsiteX2" fmla="*/ 2842 w 10538"/>
                <a:gd name="connsiteY2" fmla="*/ 3469 h 10000"/>
                <a:gd name="connsiteX3" fmla="*/ 2862 w 10538"/>
                <a:gd name="connsiteY3" fmla="*/ 903 h 10000"/>
                <a:gd name="connsiteX4" fmla="*/ 8482 w 10538"/>
                <a:gd name="connsiteY4" fmla="*/ 0 h 10000"/>
                <a:gd name="connsiteX5" fmla="*/ 7515 w 10538"/>
                <a:gd name="connsiteY5" fmla="*/ 805 h 10000"/>
                <a:gd name="connsiteX6" fmla="*/ 7501 w 10538"/>
                <a:gd name="connsiteY6" fmla="*/ 2774 h 10000"/>
                <a:gd name="connsiteX7" fmla="*/ 8553 w 10538"/>
                <a:gd name="connsiteY7" fmla="*/ 4836 h 10000"/>
                <a:gd name="connsiteX8" fmla="*/ 7236 w 10538"/>
                <a:gd name="connsiteY8" fmla="*/ 6523 h 10000"/>
                <a:gd name="connsiteX9" fmla="*/ 7009 w 10538"/>
                <a:gd name="connsiteY9" fmla="*/ 8163 h 10000"/>
                <a:gd name="connsiteX10" fmla="*/ 9429 w 10538"/>
                <a:gd name="connsiteY10" fmla="*/ 8404 h 10000"/>
                <a:gd name="connsiteX11" fmla="*/ 10000 w 10538"/>
                <a:gd name="connsiteY11" fmla="*/ 9943 h 10000"/>
                <a:gd name="connsiteX12" fmla="*/ 340 w 10538"/>
                <a:gd name="connsiteY12" fmla="*/ 9986 h 10000"/>
                <a:gd name="connsiteX0" fmla="*/ 340 w 10538"/>
                <a:gd name="connsiteY0" fmla="*/ 9986 h 10000"/>
                <a:gd name="connsiteX1" fmla="*/ 1 w 10538"/>
                <a:gd name="connsiteY1" fmla="*/ 6471 h 10000"/>
                <a:gd name="connsiteX2" fmla="*/ 2842 w 10538"/>
                <a:gd name="connsiteY2" fmla="*/ 3469 h 10000"/>
                <a:gd name="connsiteX3" fmla="*/ 2862 w 10538"/>
                <a:gd name="connsiteY3" fmla="*/ 903 h 10000"/>
                <a:gd name="connsiteX4" fmla="*/ 8482 w 10538"/>
                <a:gd name="connsiteY4" fmla="*/ 0 h 10000"/>
                <a:gd name="connsiteX5" fmla="*/ 7515 w 10538"/>
                <a:gd name="connsiteY5" fmla="*/ 805 h 10000"/>
                <a:gd name="connsiteX6" fmla="*/ 7501 w 10538"/>
                <a:gd name="connsiteY6" fmla="*/ 2774 h 10000"/>
                <a:gd name="connsiteX7" fmla="*/ 8553 w 10538"/>
                <a:gd name="connsiteY7" fmla="*/ 4836 h 10000"/>
                <a:gd name="connsiteX8" fmla="*/ 7236 w 10538"/>
                <a:gd name="connsiteY8" fmla="*/ 6523 h 10000"/>
                <a:gd name="connsiteX9" fmla="*/ 7009 w 10538"/>
                <a:gd name="connsiteY9" fmla="*/ 8163 h 10000"/>
                <a:gd name="connsiteX10" fmla="*/ 9429 w 10538"/>
                <a:gd name="connsiteY10" fmla="*/ 8404 h 10000"/>
                <a:gd name="connsiteX11" fmla="*/ 10000 w 10538"/>
                <a:gd name="connsiteY11" fmla="*/ 9943 h 10000"/>
                <a:gd name="connsiteX12" fmla="*/ 340 w 10538"/>
                <a:gd name="connsiteY12" fmla="*/ 9986 h 10000"/>
                <a:gd name="connsiteX0" fmla="*/ 340 w 10538"/>
                <a:gd name="connsiteY0" fmla="*/ 9986 h 10000"/>
                <a:gd name="connsiteX1" fmla="*/ 1 w 10538"/>
                <a:gd name="connsiteY1" fmla="*/ 6471 h 10000"/>
                <a:gd name="connsiteX2" fmla="*/ 2842 w 10538"/>
                <a:gd name="connsiteY2" fmla="*/ 3469 h 10000"/>
                <a:gd name="connsiteX3" fmla="*/ 2862 w 10538"/>
                <a:gd name="connsiteY3" fmla="*/ 903 h 10000"/>
                <a:gd name="connsiteX4" fmla="*/ 8482 w 10538"/>
                <a:gd name="connsiteY4" fmla="*/ 0 h 10000"/>
                <a:gd name="connsiteX5" fmla="*/ 7515 w 10538"/>
                <a:gd name="connsiteY5" fmla="*/ 805 h 10000"/>
                <a:gd name="connsiteX6" fmla="*/ 7501 w 10538"/>
                <a:gd name="connsiteY6" fmla="*/ 2774 h 10000"/>
                <a:gd name="connsiteX7" fmla="*/ 8553 w 10538"/>
                <a:gd name="connsiteY7" fmla="*/ 4836 h 10000"/>
                <a:gd name="connsiteX8" fmla="*/ 7236 w 10538"/>
                <a:gd name="connsiteY8" fmla="*/ 6523 h 10000"/>
                <a:gd name="connsiteX9" fmla="*/ 9429 w 10538"/>
                <a:gd name="connsiteY9" fmla="*/ 8404 h 10000"/>
                <a:gd name="connsiteX10" fmla="*/ 10000 w 10538"/>
                <a:gd name="connsiteY10" fmla="*/ 9943 h 10000"/>
                <a:gd name="connsiteX11" fmla="*/ 340 w 10538"/>
                <a:gd name="connsiteY11" fmla="*/ 9986 h 10000"/>
                <a:gd name="connsiteX0" fmla="*/ 340 w 13591"/>
                <a:gd name="connsiteY0" fmla="*/ 9986 h 10000"/>
                <a:gd name="connsiteX1" fmla="*/ 1 w 13591"/>
                <a:gd name="connsiteY1" fmla="*/ 6471 h 10000"/>
                <a:gd name="connsiteX2" fmla="*/ 2842 w 13591"/>
                <a:gd name="connsiteY2" fmla="*/ 3469 h 10000"/>
                <a:gd name="connsiteX3" fmla="*/ 2862 w 13591"/>
                <a:gd name="connsiteY3" fmla="*/ 903 h 10000"/>
                <a:gd name="connsiteX4" fmla="*/ 8482 w 13591"/>
                <a:gd name="connsiteY4" fmla="*/ 0 h 10000"/>
                <a:gd name="connsiteX5" fmla="*/ 7515 w 13591"/>
                <a:gd name="connsiteY5" fmla="*/ 805 h 10000"/>
                <a:gd name="connsiteX6" fmla="*/ 7501 w 13591"/>
                <a:gd name="connsiteY6" fmla="*/ 2774 h 10000"/>
                <a:gd name="connsiteX7" fmla="*/ 13591 w 13591"/>
                <a:gd name="connsiteY7" fmla="*/ 3599 h 10000"/>
                <a:gd name="connsiteX8" fmla="*/ 7236 w 13591"/>
                <a:gd name="connsiteY8" fmla="*/ 6523 h 10000"/>
                <a:gd name="connsiteX9" fmla="*/ 9429 w 13591"/>
                <a:gd name="connsiteY9" fmla="*/ 8404 h 10000"/>
                <a:gd name="connsiteX10" fmla="*/ 10000 w 13591"/>
                <a:gd name="connsiteY10" fmla="*/ 9943 h 10000"/>
                <a:gd name="connsiteX11" fmla="*/ 340 w 13591"/>
                <a:gd name="connsiteY11" fmla="*/ 9986 h 10000"/>
                <a:gd name="connsiteX0" fmla="*/ 340 w 13708"/>
                <a:gd name="connsiteY0" fmla="*/ 9986 h 10000"/>
                <a:gd name="connsiteX1" fmla="*/ 1 w 13708"/>
                <a:gd name="connsiteY1" fmla="*/ 6471 h 10000"/>
                <a:gd name="connsiteX2" fmla="*/ 2842 w 13708"/>
                <a:gd name="connsiteY2" fmla="*/ 3469 h 10000"/>
                <a:gd name="connsiteX3" fmla="*/ 2862 w 13708"/>
                <a:gd name="connsiteY3" fmla="*/ 903 h 10000"/>
                <a:gd name="connsiteX4" fmla="*/ 8482 w 13708"/>
                <a:gd name="connsiteY4" fmla="*/ 0 h 10000"/>
                <a:gd name="connsiteX5" fmla="*/ 7515 w 13708"/>
                <a:gd name="connsiteY5" fmla="*/ 805 h 10000"/>
                <a:gd name="connsiteX6" fmla="*/ 7501 w 13708"/>
                <a:gd name="connsiteY6" fmla="*/ 2774 h 10000"/>
                <a:gd name="connsiteX7" fmla="*/ 13591 w 13708"/>
                <a:gd name="connsiteY7" fmla="*/ 3599 h 10000"/>
                <a:gd name="connsiteX8" fmla="*/ 11866 w 13708"/>
                <a:gd name="connsiteY8" fmla="*/ 4461 h 10000"/>
                <a:gd name="connsiteX9" fmla="*/ 9429 w 13708"/>
                <a:gd name="connsiteY9" fmla="*/ 8404 h 10000"/>
                <a:gd name="connsiteX10" fmla="*/ 10000 w 13708"/>
                <a:gd name="connsiteY10" fmla="*/ 9943 h 10000"/>
                <a:gd name="connsiteX11" fmla="*/ 340 w 13708"/>
                <a:gd name="connsiteY11" fmla="*/ 9986 h 10000"/>
                <a:gd name="connsiteX0" fmla="*/ 340 w 13834"/>
                <a:gd name="connsiteY0" fmla="*/ 9986 h 10000"/>
                <a:gd name="connsiteX1" fmla="*/ 1 w 13834"/>
                <a:gd name="connsiteY1" fmla="*/ 6471 h 10000"/>
                <a:gd name="connsiteX2" fmla="*/ 2842 w 13834"/>
                <a:gd name="connsiteY2" fmla="*/ 3469 h 10000"/>
                <a:gd name="connsiteX3" fmla="*/ 2862 w 13834"/>
                <a:gd name="connsiteY3" fmla="*/ 903 h 10000"/>
                <a:gd name="connsiteX4" fmla="*/ 8482 w 13834"/>
                <a:gd name="connsiteY4" fmla="*/ 0 h 10000"/>
                <a:gd name="connsiteX5" fmla="*/ 7515 w 13834"/>
                <a:gd name="connsiteY5" fmla="*/ 805 h 10000"/>
                <a:gd name="connsiteX6" fmla="*/ 7501 w 13834"/>
                <a:gd name="connsiteY6" fmla="*/ 2774 h 10000"/>
                <a:gd name="connsiteX7" fmla="*/ 13591 w 13834"/>
                <a:gd name="connsiteY7" fmla="*/ 3599 h 10000"/>
                <a:gd name="connsiteX8" fmla="*/ 11866 w 13834"/>
                <a:gd name="connsiteY8" fmla="*/ 4461 h 10000"/>
                <a:gd name="connsiteX9" fmla="*/ 9429 w 13834"/>
                <a:gd name="connsiteY9" fmla="*/ 8404 h 10000"/>
                <a:gd name="connsiteX10" fmla="*/ 10000 w 13834"/>
                <a:gd name="connsiteY10" fmla="*/ 9943 h 10000"/>
                <a:gd name="connsiteX11" fmla="*/ 340 w 13834"/>
                <a:gd name="connsiteY11" fmla="*/ 9986 h 10000"/>
                <a:gd name="connsiteX0" fmla="*/ 340 w 13659"/>
                <a:gd name="connsiteY0" fmla="*/ 9986 h 10000"/>
                <a:gd name="connsiteX1" fmla="*/ 1 w 13659"/>
                <a:gd name="connsiteY1" fmla="*/ 6471 h 10000"/>
                <a:gd name="connsiteX2" fmla="*/ 2842 w 13659"/>
                <a:gd name="connsiteY2" fmla="*/ 3469 h 10000"/>
                <a:gd name="connsiteX3" fmla="*/ 2862 w 13659"/>
                <a:gd name="connsiteY3" fmla="*/ 903 h 10000"/>
                <a:gd name="connsiteX4" fmla="*/ 8482 w 13659"/>
                <a:gd name="connsiteY4" fmla="*/ 0 h 10000"/>
                <a:gd name="connsiteX5" fmla="*/ 7515 w 13659"/>
                <a:gd name="connsiteY5" fmla="*/ 805 h 10000"/>
                <a:gd name="connsiteX6" fmla="*/ 10224 w 13659"/>
                <a:gd name="connsiteY6" fmla="*/ 1743 h 10000"/>
                <a:gd name="connsiteX7" fmla="*/ 13591 w 13659"/>
                <a:gd name="connsiteY7" fmla="*/ 3599 h 10000"/>
                <a:gd name="connsiteX8" fmla="*/ 11866 w 13659"/>
                <a:gd name="connsiteY8" fmla="*/ 4461 h 10000"/>
                <a:gd name="connsiteX9" fmla="*/ 9429 w 13659"/>
                <a:gd name="connsiteY9" fmla="*/ 8404 h 10000"/>
                <a:gd name="connsiteX10" fmla="*/ 10000 w 13659"/>
                <a:gd name="connsiteY10" fmla="*/ 9943 h 10000"/>
                <a:gd name="connsiteX11" fmla="*/ 340 w 13659"/>
                <a:gd name="connsiteY11" fmla="*/ 9986 h 10000"/>
                <a:gd name="connsiteX0" fmla="*/ 340 w 13659"/>
                <a:gd name="connsiteY0" fmla="*/ 9181 h 9195"/>
                <a:gd name="connsiteX1" fmla="*/ 1 w 13659"/>
                <a:gd name="connsiteY1" fmla="*/ 5666 h 9195"/>
                <a:gd name="connsiteX2" fmla="*/ 2842 w 13659"/>
                <a:gd name="connsiteY2" fmla="*/ 2664 h 9195"/>
                <a:gd name="connsiteX3" fmla="*/ 2862 w 13659"/>
                <a:gd name="connsiteY3" fmla="*/ 98 h 9195"/>
                <a:gd name="connsiteX4" fmla="*/ 7515 w 13659"/>
                <a:gd name="connsiteY4" fmla="*/ 0 h 9195"/>
                <a:gd name="connsiteX5" fmla="*/ 10224 w 13659"/>
                <a:gd name="connsiteY5" fmla="*/ 938 h 9195"/>
                <a:gd name="connsiteX6" fmla="*/ 13591 w 13659"/>
                <a:gd name="connsiteY6" fmla="*/ 2794 h 9195"/>
                <a:gd name="connsiteX7" fmla="*/ 11866 w 13659"/>
                <a:gd name="connsiteY7" fmla="*/ 3656 h 9195"/>
                <a:gd name="connsiteX8" fmla="*/ 9429 w 13659"/>
                <a:gd name="connsiteY8" fmla="*/ 7599 h 9195"/>
                <a:gd name="connsiteX9" fmla="*/ 10000 w 13659"/>
                <a:gd name="connsiteY9" fmla="*/ 9138 h 9195"/>
                <a:gd name="connsiteX10" fmla="*/ 340 w 13659"/>
                <a:gd name="connsiteY10" fmla="*/ 9181 h 9195"/>
                <a:gd name="connsiteX0" fmla="*/ 249 w 10000"/>
                <a:gd name="connsiteY0" fmla="*/ 9890 h 9905"/>
                <a:gd name="connsiteX1" fmla="*/ 1 w 10000"/>
                <a:gd name="connsiteY1" fmla="*/ 6067 h 9905"/>
                <a:gd name="connsiteX2" fmla="*/ 2081 w 10000"/>
                <a:gd name="connsiteY2" fmla="*/ 2802 h 9905"/>
                <a:gd name="connsiteX3" fmla="*/ 2095 w 10000"/>
                <a:gd name="connsiteY3" fmla="*/ 12 h 9905"/>
                <a:gd name="connsiteX4" fmla="*/ 5502 w 10000"/>
                <a:gd name="connsiteY4" fmla="*/ 3717 h 9905"/>
                <a:gd name="connsiteX5" fmla="*/ 7485 w 10000"/>
                <a:gd name="connsiteY5" fmla="*/ 925 h 9905"/>
                <a:gd name="connsiteX6" fmla="*/ 9950 w 10000"/>
                <a:gd name="connsiteY6" fmla="*/ 2944 h 9905"/>
                <a:gd name="connsiteX7" fmla="*/ 8687 w 10000"/>
                <a:gd name="connsiteY7" fmla="*/ 3881 h 9905"/>
                <a:gd name="connsiteX8" fmla="*/ 6903 w 10000"/>
                <a:gd name="connsiteY8" fmla="*/ 8169 h 9905"/>
                <a:gd name="connsiteX9" fmla="*/ 7321 w 10000"/>
                <a:gd name="connsiteY9" fmla="*/ 9843 h 9905"/>
                <a:gd name="connsiteX10" fmla="*/ 249 w 10000"/>
                <a:gd name="connsiteY10" fmla="*/ 9890 h 9905"/>
                <a:gd name="connsiteX0" fmla="*/ 249 w 10000"/>
                <a:gd name="connsiteY0" fmla="*/ 9195 h 9210"/>
                <a:gd name="connsiteX1" fmla="*/ 1 w 10000"/>
                <a:gd name="connsiteY1" fmla="*/ 5335 h 9210"/>
                <a:gd name="connsiteX2" fmla="*/ 2081 w 10000"/>
                <a:gd name="connsiteY2" fmla="*/ 2039 h 9210"/>
                <a:gd name="connsiteX3" fmla="*/ 4587 w 10000"/>
                <a:gd name="connsiteY3" fmla="*/ 5221 h 9210"/>
                <a:gd name="connsiteX4" fmla="*/ 5502 w 10000"/>
                <a:gd name="connsiteY4" fmla="*/ 2963 h 9210"/>
                <a:gd name="connsiteX5" fmla="*/ 7485 w 10000"/>
                <a:gd name="connsiteY5" fmla="*/ 144 h 9210"/>
                <a:gd name="connsiteX6" fmla="*/ 9950 w 10000"/>
                <a:gd name="connsiteY6" fmla="*/ 2182 h 9210"/>
                <a:gd name="connsiteX7" fmla="*/ 8687 w 10000"/>
                <a:gd name="connsiteY7" fmla="*/ 3128 h 9210"/>
                <a:gd name="connsiteX8" fmla="*/ 6903 w 10000"/>
                <a:gd name="connsiteY8" fmla="*/ 7457 h 9210"/>
                <a:gd name="connsiteX9" fmla="*/ 7321 w 10000"/>
                <a:gd name="connsiteY9" fmla="*/ 9147 h 9210"/>
                <a:gd name="connsiteX10" fmla="*/ 249 w 10000"/>
                <a:gd name="connsiteY10" fmla="*/ 9195 h 9210"/>
                <a:gd name="connsiteX0" fmla="*/ 249 w 10000"/>
                <a:gd name="connsiteY0" fmla="*/ 9984 h 10001"/>
                <a:gd name="connsiteX1" fmla="*/ 1 w 10000"/>
                <a:gd name="connsiteY1" fmla="*/ 5793 h 10001"/>
                <a:gd name="connsiteX2" fmla="*/ 2081 w 10000"/>
                <a:gd name="connsiteY2" fmla="*/ 2214 h 10001"/>
                <a:gd name="connsiteX3" fmla="*/ 4288 w 10000"/>
                <a:gd name="connsiteY3" fmla="*/ 3825 h 10001"/>
                <a:gd name="connsiteX4" fmla="*/ 5502 w 10000"/>
                <a:gd name="connsiteY4" fmla="*/ 3217 h 10001"/>
                <a:gd name="connsiteX5" fmla="*/ 7485 w 10000"/>
                <a:gd name="connsiteY5" fmla="*/ 156 h 10001"/>
                <a:gd name="connsiteX6" fmla="*/ 9950 w 10000"/>
                <a:gd name="connsiteY6" fmla="*/ 2369 h 10001"/>
                <a:gd name="connsiteX7" fmla="*/ 8687 w 10000"/>
                <a:gd name="connsiteY7" fmla="*/ 3396 h 10001"/>
                <a:gd name="connsiteX8" fmla="*/ 6903 w 10000"/>
                <a:gd name="connsiteY8" fmla="*/ 8097 h 10001"/>
                <a:gd name="connsiteX9" fmla="*/ 7321 w 10000"/>
                <a:gd name="connsiteY9" fmla="*/ 9932 h 10001"/>
                <a:gd name="connsiteX10" fmla="*/ 249 w 10000"/>
                <a:gd name="connsiteY10" fmla="*/ 9984 h 10001"/>
                <a:gd name="connsiteX0" fmla="*/ 249 w 10000"/>
                <a:gd name="connsiteY0" fmla="*/ 9984 h 10001"/>
                <a:gd name="connsiteX1" fmla="*/ 1 w 10000"/>
                <a:gd name="connsiteY1" fmla="*/ 5793 h 10001"/>
                <a:gd name="connsiteX2" fmla="*/ 2081 w 10000"/>
                <a:gd name="connsiteY2" fmla="*/ 3935 h 10001"/>
                <a:gd name="connsiteX3" fmla="*/ 4288 w 10000"/>
                <a:gd name="connsiteY3" fmla="*/ 3825 h 10001"/>
                <a:gd name="connsiteX4" fmla="*/ 5502 w 10000"/>
                <a:gd name="connsiteY4" fmla="*/ 3217 h 10001"/>
                <a:gd name="connsiteX5" fmla="*/ 7485 w 10000"/>
                <a:gd name="connsiteY5" fmla="*/ 156 h 10001"/>
                <a:gd name="connsiteX6" fmla="*/ 9950 w 10000"/>
                <a:gd name="connsiteY6" fmla="*/ 2369 h 10001"/>
                <a:gd name="connsiteX7" fmla="*/ 8687 w 10000"/>
                <a:gd name="connsiteY7" fmla="*/ 3396 h 10001"/>
                <a:gd name="connsiteX8" fmla="*/ 6903 w 10000"/>
                <a:gd name="connsiteY8" fmla="*/ 8097 h 10001"/>
                <a:gd name="connsiteX9" fmla="*/ 7321 w 10000"/>
                <a:gd name="connsiteY9" fmla="*/ 9932 h 10001"/>
                <a:gd name="connsiteX10" fmla="*/ 249 w 10000"/>
                <a:gd name="connsiteY10" fmla="*/ 9984 h 10001"/>
                <a:gd name="connsiteX0" fmla="*/ 249 w 10000"/>
                <a:gd name="connsiteY0" fmla="*/ 9984 h 10001"/>
                <a:gd name="connsiteX1" fmla="*/ 1 w 10000"/>
                <a:gd name="connsiteY1" fmla="*/ 5793 h 10001"/>
                <a:gd name="connsiteX2" fmla="*/ 2081 w 10000"/>
                <a:gd name="connsiteY2" fmla="*/ 3935 h 10001"/>
                <a:gd name="connsiteX3" fmla="*/ 4288 w 10000"/>
                <a:gd name="connsiteY3" fmla="*/ 3825 h 10001"/>
                <a:gd name="connsiteX4" fmla="*/ 5502 w 10000"/>
                <a:gd name="connsiteY4" fmla="*/ 3217 h 10001"/>
                <a:gd name="connsiteX5" fmla="*/ 7485 w 10000"/>
                <a:gd name="connsiteY5" fmla="*/ 156 h 10001"/>
                <a:gd name="connsiteX6" fmla="*/ 9950 w 10000"/>
                <a:gd name="connsiteY6" fmla="*/ 2369 h 10001"/>
                <a:gd name="connsiteX7" fmla="*/ 8687 w 10000"/>
                <a:gd name="connsiteY7" fmla="*/ 3396 h 10001"/>
                <a:gd name="connsiteX8" fmla="*/ 7501 w 10000"/>
                <a:gd name="connsiteY8" fmla="*/ 7237 h 10001"/>
                <a:gd name="connsiteX9" fmla="*/ 7321 w 10000"/>
                <a:gd name="connsiteY9" fmla="*/ 9932 h 10001"/>
                <a:gd name="connsiteX10" fmla="*/ 249 w 10000"/>
                <a:gd name="connsiteY10" fmla="*/ 9984 h 10001"/>
                <a:gd name="connsiteX0" fmla="*/ 249 w 10000"/>
                <a:gd name="connsiteY0" fmla="*/ 9984 h 10001"/>
                <a:gd name="connsiteX1" fmla="*/ 1 w 10000"/>
                <a:gd name="connsiteY1" fmla="*/ 5793 h 10001"/>
                <a:gd name="connsiteX2" fmla="*/ 2081 w 10000"/>
                <a:gd name="connsiteY2" fmla="*/ 3935 h 10001"/>
                <a:gd name="connsiteX3" fmla="*/ 4288 w 10000"/>
                <a:gd name="connsiteY3" fmla="*/ 3825 h 10001"/>
                <a:gd name="connsiteX4" fmla="*/ 5502 w 10000"/>
                <a:gd name="connsiteY4" fmla="*/ 3217 h 10001"/>
                <a:gd name="connsiteX5" fmla="*/ 7485 w 10000"/>
                <a:gd name="connsiteY5" fmla="*/ 156 h 10001"/>
                <a:gd name="connsiteX6" fmla="*/ 9950 w 10000"/>
                <a:gd name="connsiteY6" fmla="*/ 2369 h 10001"/>
                <a:gd name="connsiteX7" fmla="*/ 8687 w 10000"/>
                <a:gd name="connsiteY7" fmla="*/ 3396 h 10001"/>
                <a:gd name="connsiteX8" fmla="*/ 6604 w 10000"/>
                <a:gd name="connsiteY8" fmla="*/ 7974 h 10001"/>
                <a:gd name="connsiteX9" fmla="*/ 7321 w 10000"/>
                <a:gd name="connsiteY9" fmla="*/ 9932 h 10001"/>
                <a:gd name="connsiteX10" fmla="*/ 249 w 10000"/>
                <a:gd name="connsiteY10" fmla="*/ 9984 h 10001"/>
                <a:gd name="connsiteX0" fmla="*/ 249 w 10000"/>
                <a:gd name="connsiteY0" fmla="*/ 9984 h 10001"/>
                <a:gd name="connsiteX1" fmla="*/ 1 w 10000"/>
                <a:gd name="connsiteY1" fmla="*/ 5793 h 10001"/>
                <a:gd name="connsiteX2" fmla="*/ 2081 w 10000"/>
                <a:gd name="connsiteY2" fmla="*/ 3935 h 10001"/>
                <a:gd name="connsiteX3" fmla="*/ 4288 w 10000"/>
                <a:gd name="connsiteY3" fmla="*/ 3825 h 10001"/>
                <a:gd name="connsiteX4" fmla="*/ 5502 w 10000"/>
                <a:gd name="connsiteY4" fmla="*/ 3217 h 10001"/>
                <a:gd name="connsiteX5" fmla="*/ 7485 w 10000"/>
                <a:gd name="connsiteY5" fmla="*/ 156 h 10001"/>
                <a:gd name="connsiteX6" fmla="*/ 9950 w 10000"/>
                <a:gd name="connsiteY6" fmla="*/ 2369 h 10001"/>
                <a:gd name="connsiteX7" fmla="*/ 8687 w 10000"/>
                <a:gd name="connsiteY7" fmla="*/ 3396 h 10001"/>
                <a:gd name="connsiteX8" fmla="*/ 6604 w 10000"/>
                <a:gd name="connsiteY8" fmla="*/ 7974 h 10001"/>
                <a:gd name="connsiteX9" fmla="*/ 7321 w 10000"/>
                <a:gd name="connsiteY9" fmla="*/ 9932 h 10001"/>
                <a:gd name="connsiteX10" fmla="*/ 249 w 10000"/>
                <a:gd name="connsiteY10" fmla="*/ 9984 h 10001"/>
                <a:gd name="connsiteX0" fmla="*/ 249 w 10000"/>
                <a:gd name="connsiteY0" fmla="*/ 9984 h 10001"/>
                <a:gd name="connsiteX1" fmla="*/ 1 w 10000"/>
                <a:gd name="connsiteY1" fmla="*/ 5793 h 10001"/>
                <a:gd name="connsiteX2" fmla="*/ 2081 w 10000"/>
                <a:gd name="connsiteY2" fmla="*/ 3935 h 10001"/>
                <a:gd name="connsiteX3" fmla="*/ 4288 w 10000"/>
                <a:gd name="connsiteY3" fmla="*/ 3825 h 10001"/>
                <a:gd name="connsiteX4" fmla="*/ 5502 w 10000"/>
                <a:gd name="connsiteY4" fmla="*/ 3217 h 10001"/>
                <a:gd name="connsiteX5" fmla="*/ 7485 w 10000"/>
                <a:gd name="connsiteY5" fmla="*/ 156 h 10001"/>
                <a:gd name="connsiteX6" fmla="*/ 9950 w 10000"/>
                <a:gd name="connsiteY6" fmla="*/ 2369 h 10001"/>
                <a:gd name="connsiteX7" fmla="*/ 8687 w 10000"/>
                <a:gd name="connsiteY7" fmla="*/ 3396 h 10001"/>
                <a:gd name="connsiteX8" fmla="*/ 7003 w 10000"/>
                <a:gd name="connsiteY8" fmla="*/ 7728 h 10001"/>
                <a:gd name="connsiteX9" fmla="*/ 7321 w 10000"/>
                <a:gd name="connsiteY9" fmla="*/ 9932 h 10001"/>
                <a:gd name="connsiteX10" fmla="*/ 249 w 10000"/>
                <a:gd name="connsiteY10" fmla="*/ 9984 h 10001"/>
                <a:gd name="connsiteX0" fmla="*/ 92 w 10441"/>
                <a:gd name="connsiteY0" fmla="*/ 9984 h 10001"/>
                <a:gd name="connsiteX1" fmla="*/ 442 w 10441"/>
                <a:gd name="connsiteY1" fmla="*/ 5793 h 10001"/>
                <a:gd name="connsiteX2" fmla="*/ 2522 w 10441"/>
                <a:gd name="connsiteY2" fmla="*/ 3935 h 10001"/>
                <a:gd name="connsiteX3" fmla="*/ 4729 w 10441"/>
                <a:gd name="connsiteY3" fmla="*/ 3825 h 10001"/>
                <a:gd name="connsiteX4" fmla="*/ 5943 w 10441"/>
                <a:gd name="connsiteY4" fmla="*/ 3217 h 10001"/>
                <a:gd name="connsiteX5" fmla="*/ 7926 w 10441"/>
                <a:gd name="connsiteY5" fmla="*/ 156 h 10001"/>
                <a:gd name="connsiteX6" fmla="*/ 10391 w 10441"/>
                <a:gd name="connsiteY6" fmla="*/ 2369 h 10001"/>
                <a:gd name="connsiteX7" fmla="*/ 9128 w 10441"/>
                <a:gd name="connsiteY7" fmla="*/ 3396 h 10001"/>
                <a:gd name="connsiteX8" fmla="*/ 7444 w 10441"/>
                <a:gd name="connsiteY8" fmla="*/ 7728 h 10001"/>
                <a:gd name="connsiteX9" fmla="*/ 7762 w 10441"/>
                <a:gd name="connsiteY9" fmla="*/ 9932 h 10001"/>
                <a:gd name="connsiteX10" fmla="*/ 92 w 10441"/>
                <a:gd name="connsiteY10" fmla="*/ 9984 h 10001"/>
                <a:gd name="connsiteX0" fmla="*/ 0 w 10349"/>
                <a:gd name="connsiteY0" fmla="*/ 9984 h 10001"/>
                <a:gd name="connsiteX1" fmla="*/ 350 w 10349"/>
                <a:gd name="connsiteY1" fmla="*/ 5793 h 10001"/>
                <a:gd name="connsiteX2" fmla="*/ 2430 w 10349"/>
                <a:gd name="connsiteY2" fmla="*/ 3935 h 10001"/>
                <a:gd name="connsiteX3" fmla="*/ 4637 w 10349"/>
                <a:gd name="connsiteY3" fmla="*/ 3825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1247 w 10349"/>
                <a:gd name="connsiteY1" fmla="*/ 5793 h 10001"/>
                <a:gd name="connsiteX2" fmla="*/ 2430 w 10349"/>
                <a:gd name="connsiteY2" fmla="*/ 3935 h 10001"/>
                <a:gd name="connsiteX3" fmla="*/ 4637 w 10349"/>
                <a:gd name="connsiteY3" fmla="*/ 3825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549 w 10349"/>
                <a:gd name="connsiteY1" fmla="*/ 6653 h 10001"/>
                <a:gd name="connsiteX2" fmla="*/ 2430 w 10349"/>
                <a:gd name="connsiteY2" fmla="*/ 3935 h 10001"/>
                <a:gd name="connsiteX3" fmla="*/ 4637 w 10349"/>
                <a:gd name="connsiteY3" fmla="*/ 3825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549 w 10349"/>
                <a:gd name="connsiteY1" fmla="*/ 6653 h 10001"/>
                <a:gd name="connsiteX2" fmla="*/ 2330 w 10349"/>
                <a:gd name="connsiteY2" fmla="*/ 6147 h 10001"/>
                <a:gd name="connsiteX3" fmla="*/ 4637 w 10349"/>
                <a:gd name="connsiteY3" fmla="*/ 3825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549 w 10349"/>
                <a:gd name="connsiteY1" fmla="*/ 6653 h 10001"/>
                <a:gd name="connsiteX2" fmla="*/ 2330 w 10349"/>
                <a:gd name="connsiteY2" fmla="*/ 6147 h 10001"/>
                <a:gd name="connsiteX3" fmla="*/ 3142 w 10349"/>
                <a:gd name="connsiteY3" fmla="*/ 3948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549 w 10349"/>
                <a:gd name="connsiteY1" fmla="*/ 6653 h 10001"/>
                <a:gd name="connsiteX2" fmla="*/ 3427 w 10349"/>
                <a:gd name="connsiteY2" fmla="*/ 7622 h 10001"/>
                <a:gd name="connsiteX3" fmla="*/ 3142 w 10349"/>
                <a:gd name="connsiteY3" fmla="*/ 3948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549 w 10349"/>
                <a:gd name="connsiteY1" fmla="*/ 7390 h 10001"/>
                <a:gd name="connsiteX2" fmla="*/ 3427 w 10349"/>
                <a:gd name="connsiteY2" fmla="*/ 7622 h 10001"/>
                <a:gd name="connsiteX3" fmla="*/ 3142 w 10349"/>
                <a:gd name="connsiteY3" fmla="*/ 3948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549 w 10349"/>
                <a:gd name="connsiteY1" fmla="*/ 7390 h 10001"/>
                <a:gd name="connsiteX2" fmla="*/ 3427 w 10349"/>
                <a:gd name="connsiteY2" fmla="*/ 7622 h 10001"/>
                <a:gd name="connsiteX3" fmla="*/ 3242 w 10349"/>
                <a:gd name="connsiteY3" fmla="*/ 3948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549 w 10349"/>
                <a:gd name="connsiteY1" fmla="*/ 7390 h 10001"/>
                <a:gd name="connsiteX2" fmla="*/ 3427 w 10349"/>
                <a:gd name="connsiteY2" fmla="*/ 7622 h 10001"/>
                <a:gd name="connsiteX3" fmla="*/ 3242 w 10349"/>
                <a:gd name="connsiteY3" fmla="*/ 3948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10008 h 10025"/>
                <a:gd name="connsiteX1" fmla="*/ 549 w 10349"/>
                <a:gd name="connsiteY1" fmla="*/ 7414 h 10025"/>
                <a:gd name="connsiteX2" fmla="*/ 3427 w 10349"/>
                <a:gd name="connsiteY2" fmla="*/ 7646 h 10025"/>
                <a:gd name="connsiteX3" fmla="*/ 3242 w 10349"/>
                <a:gd name="connsiteY3" fmla="*/ 3972 h 10025"/>
                <a:gd name="connsiteX4" fmla="*/ 6250 w 10349"/>
                <a:gd name="connsiteY4" fmla="*/ 2504 h 10025"/>
                <a:gd name="connsiteX5" fmla="*/ 7834 w 10349"/>
                <a:gd name="connsiteY5" fmla="*/ 180 h 10025"/>
                <a:gd name="connsiteX6" fmla="*/ 10299 w 10349"/>
                <a:gd name="connsiteY6" fmla="*/ 2393 h 10025"/>
                <a:gd name="connsiteX7" fmla="*/ 9036 w 10349"/>
                <a:gd name="connsiteY7" fmla="*/ 3420 h 10025"/>
                <a:gd name="connsiteX8" fmla="*/ 7352 w 10349"/>
                <a:gd name="connsiteY8" fmla="*/ 7752 h 10025"/>
                <a:gd name="connsiteX9" fmla="*/ 7670 w 10349"/>
                <a:gd name="connsiteY9" fmla="*/ 9956 h 10025"/>
                <a:gd name="connsiteX10" fmla="*/ 0 w 10349"/>
                <a:gd name="connsiteY10" fmla="*/ 10008 h 10025"/>
                <a:gd name="connsiteX0" fmla="*/ 0 w 10349"/>
                <a:gd name="connsiteY0" fmla="*/ 10008 h 10025"/>
                <a:gd name="connsiteX1" fmla="*/ 549 w 10349"/>
                <a:gd name="connsiteY1" fmla="*/ 7414 h 10025"/>
                <a:gd name="connsiteX2" fmla="*/ 3427 w 10349"/>
                <a:gd name="connsiteY2" fmla="*/ 7646 h 10025"/>
                <a:gd name="connsiteX3" fmla="*/ 3242 w 10349"/>
                <a:gd name="connsiteY3" fmla="*/ 3972 h 10025"/>
                <a:gd name="connsiteX4" fmla="*/ 6250 w 10349"/>
                <a:gd name="connsiteY4" fmla="*/ 2504 h 10025"/>
                <a:gd name="connsiteX5" fmla="*/ 7834 w 10349"/>
                <a:gd name="connsiteY5" fmla="*/ 180 h 10025"/>
                <a:gd name="connsiteX6" fmla="*/ 10299 w 10349"/>
                <a:gd name="connsiteY6" fmla="*/ 2393 h 10025"/>
                <a:gd name="connsiteX7" fmla="*/ 9036 w 10349"/>
                <a:gd name="connsiteY7" fmla="*/ 3420 h 10025"/>
                <a:gd name="connsiteX8" fmla="*/ 7352 w 10349"/>
                <a:gd name="connsiteY8" fmla="*/ 7752 h 10025"/>
                <a:gd name="connsiteX9" fmla="*/ 7670 w 10349"/>
                <a:gd name="connsiteY9" fmla="*/ 9956 h 10025"/>
                <a:gd name="connsiteX10" fmla="*/ 0 w 10349"/>
                <a:gd name="connsiteY10" fmla="*/ 10008 h 10025"/>
                <a:gd name="connsiteX0" fmla="*/ 0 w 10349"/>
                <a:gd name="connsiteY0" fmla="*/ 9987 h 10004"/>
                <a:gd name="connsiteX1" fmla="*/ 549 w 10349"/>
                <a:gd name="connsiteY1" fmla="*/ 7393 h 10004"/>
                <a:gd name="connsiteX2" fmla="*/ 3427 w 10349"/>
                <a:gd name="connsiteY2" fmla="*/ 7625 h 10004"/>
                <a:gd name="connsiteX3" fmla="*/ 3242 w 10349"/>
                <a:gd name="connsiteY3" fmla="*/ 3951 h 10004"/>
                <a:gd name="connsiteX4" fmla="*/ 6350 w 10349"/>
                <a:gd name="connsiteY4" fmla="*/ 3098 h 10004"/>
                <a:gd name="connsiteX5" fmla="*/ 7834 w 10349"/>
                <a:gd name="connsiteY5" fmla="*/ 159 h 10004"/>
                <a:gd name="connsiteX6" fmla="*/ 10299 w 10349"/>
                <a:gd name="connsiteY6" fmla="*/ 2372 h 10004"/>
                <a:gd name="connsiteX7" fmla="*/ 9036 w 10349"/>
                <a:gd name="connsiteY7" fmla="*/ 3399 h 10004"/>
                <a:gd name="connsiteX8" fmla="*/ 7352 w 10349"/>
                <a:gd name="connsiteY8" fmla="*/ 7731 h 10004"/>
                <a:gd name="connsiteX9" fmla="*/ 7670 w 10349"/>
                <a:gd name="connsiteY9" fmla="*/ 9935 h 10004"/>
                <a:gd name="connsiteX10" fmla="*/ 0 w 10349"/>
                <a:gd name="connsiteY10" fmla="*/ 9987 h 10004"/>
                <a:gd name="connsiteX0" fmla="*/ 0 w 10349"/>
                <a:gd name="connsiteY0" fmla="*/ 10003 h 10020"/>
                <a:gd name="connsiteX1" fmla="*/ 549 w 10349"/>
                <a:gd name="connsiteY1" fmla="*/ 7409 h 10020"/>
                <a:gd name="connsiteX2" fmla="*/ 3427 w 10349"/>
                <a:gd name="connsiteY2" fmla="*/ 7641 h 10020"/>
                <a:gd name="connsiteX3" fmla="*/ 3242 w 10349"/>
                <a:gd name="connsiteY3" fmla="*/ 3967 h 10020"/>
                <a:gd name="connsiteX4" fmla="*/ 5951 w 10349"/>
                <a:gd name="connsiteY4" fmla="*/ 2622 h 10020"/>
                <a:gd name="connsiteX5" fmla="*/ 7834 w 10349"/>
                <a:gd name="connsiteY5" fmla="*/ 175 h 10020"/>
                <a:gd name="connsiteX6" fmla="*/ 10299 w 10349"/>
                <a:gd name="connsiteY6" fmla="*/ 2388 h 10020"/>
                <a:gd name="connsiteX7" fmla="*/ 9036 w 10349"/>
                <a:gd name="connsiteY7" fmla="*/ 3415 h 10020"/>
                <a:gd name="connsiteX8" fmla="*/ 7352 w 10349"/>
                <a:gd name="connsiteY8" fmla="*/ 7747 h 10020"/>
                <a:gd name="connsiteX9" fmla="*/ 7670 w 10349"/>
                <a:gd name="connsiteY9" fmla="*/ 9951 h 10020"/>
                <a:gd name="connsiteX10" fmla="*/ 0 w 10349"/>
                <a:gd name="connsiteY10" fmla="*/ 10003 h 10020"/>
                <a:gd name="connsiteX0" fmla="*/ 0 w 10349"/>
                <a:gd name="connsiteY0" fmla="*/ 10003 h 10020"/>
                <a:gd name="connsiteX1" fmla="*/ 549 w 10349"/>
                <a:gd name="connsiteY1" fmla="*/ 7409 h 10020"/>
                <a:gd name="connsiteX2" fmla="*/ 3327 w 10349"/>
                <a:gd name="connsiteY2" fmla="*/ 7764 h 10020"/>
                <a:gd name="connsiteX3" fmla="*/ 3242 w 10349"/>
                <a:gd name="connsiteY3" fmla="*/ 3967 h 10020"/>
                <a:gd name="connsiteX4" fmla="*/ 5951 w 10349"/>
                <a:gd name="connsiteY4" fmla="*/ 2622 h 10020"/>
                <a:gd name="connsiteX5" fmla="*/ 7834 w 10349"/>
                <a:gd name="connsiteY5" fmla="*/ 175 h 10020"/>
                <a:gd name="connsiteX6" fmla="*/ 10299 w 10349"/>
                <a:gd name="connsiteY6" fmla="*/ 2388 h 10020"/>
                <a:gd name="connsiteX7" fmla="*/ 9036 w 10349"/>
                <a:gd name="connsiteY7" fmla="*/ 3415 h 10020"/>
                <a:gd name="connsiteX8" fmla="*/ 7352 w 10349"/>
                <a:gd name="connsiteY8" fmla="*/ 7747 h 10020"/>
                <a:gd name="connsiteX9" fmla="*/ 7670 w 10349"/>
                <a:gd name="connsiteY9" fmla="*/ 9951 h 10020"/>
                <a:gd name="connsiteX10" fmla="*/ 0 w 10349"/>
                <a:gd name="connsiteY10" fmla="*/ 10003 h 10020"/>
                <a:gd name="connsiteX0" fmla="*/ 8745 w 19094"/>
                <a:gd name="connsiteY0" fmla="*/ 13054 h 13071"/>
                <a:gd name="connsiteX1" fmla="*/ 9294 w 19094"/>
                <a:gd name="connsiteY1" fmla="*/ 10460 h 13071"/>
                <a:gd name="connsiteX2" fmla="*/ 9 w 19094"/>
                <a:gd name="connsiteY2" fmla="*/ 0 h 13071"/>
                <a:gd name="connsiteX3" fmla="*/ 11987 w 19094"/>
                <a:gd name="connsiteY3" fmla="*/ 7018 h 13071"/>
                <a:gd name="connsiteX4" fmla="*/ 14696 w 19094"/>
                <a:gd name="connsiteY4" fmla="*/ 5673 h 13071"/>
                <a:gd name="connsiteX5" fmla="*/ 16579 w 19094"/>
                <a:gd name="connsiteY5" fmla="*/ 3226 h 13071"/>
                <a:gd name="connsiteX6" fmla="*/ 19044 w 19094"/>
                <a:gd name="connsiteY6" fmla="*/ 5439 h 13071"/>
                <a:gd name="connsiteX7" fmla="*/ 17781 w 19094"/>
                <a:gd name="connsiteY7" fmla="*/ 6466 h 13071"/>
                <a:gd name="connsiteX8" fmla="*/ 16097 w 19094"/>
                <a:gd name="connsiteY8" fmla="*/ 10798 h 13071"/>
                <a:gd name="connsiteX9" fmla="*/ 16415 w 19094"/>
                <a:gd name="connsiteY9" fmla="*/ 13002 h 13071"/>
                <a:gd name="connsiteX10" fmla="*/ 8745 w 19094"/>
                <a:gd name="connsiteY10" fmla="*/ 13054 h 13071"/>
                <a:gd name="connsiteX0" fmla="*/ 0 w 10349"/>
                <a:gd name="connsiteY0" fmla="*/ 10004 h 10021"/>
                <a:gd name="connsiteX1" fmla="*/ 549 w 10349"/>
                <a:gd name="connsiteY1" fmla="*/ 7410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1646 w 10349"/>
                <a:gd name="connsiteY1" fmla="*/ 7656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1646 w 10349"/>
                <a:gd name="connsiteY1" fmla="*/ 7656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749 w 10349"/>
                <a:gd name="connsiteY1" fmla="*/ 6919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749 w 10349"/>
                <a:gd name="connsiteY1" fmla="*/ 6919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749 w 10349"/>
                <a:gd name="connsiteY1" fmla="*/ 6919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749 w 10349"/>
                <a:gd name="connsiteY1" fmla="*/ 6919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749 w 10349"/>
                <a:gd name="connsiteY1" fmla="*/ 6919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749 w 10349"/>
                <a:gd name="connsiteY1" fmla="*/ 6919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749 w 10349"/>
                <a:gd name="connsiteY1" fmla="*/ 6919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549"/>
                <a:gd name="connsiteY0" fmla="*/ 11035 h 11052"/>
                <a:gd name="connsiteX1" fmla="*/ 749 w 10549"/>
                <a:gd name="connsiteY1" fmla="*/ 7950 h 11052"/>
                <a:gd name="connsiteX2" fmla="*/ 3242 w 10549"/>
                <a:gd name="connsiteY2" fmla="*/ 4999 h 11052"/>
                <a:gd name="connsiteX3" fmla="*/ 5951 w 10549"/>
                <a:gd name="connsiteY3" fmla="*/ 3654 h 11052"/>
                <a:gd name="connsiteX4" fmla="*/ 4797 w 10549"/>
                <a:gd name="connsiteY4" fmla="*/ 142 h 11052"/>
                <a:gd name="connsiteX5" fmla="*/ 10299 w 10549"/>
                <a:gd name="connsiteY5" fmla="*/ 3420 h 11052"/>
                <a:gd name="connsiteX6" fmla="*/ 9036 w 10549"/>
                <a:gd name="connsiteY6" fmla="*/ 4447 h 11052"/>
                <a:gd name="connsiteX7" fmla="*/ 7352 w 10549"/>
                <a:gd name="connsiteY7" fmla="*/ 8779 h 11052"/>
                <a:gd name="connsiteX8" fmla="*/ 7670 w 10549"/>
                <a:gd name="connsiteY8" fmla="*/ 10983 h 11052"/>
                <a:gd name="connsiteX9" fmla="*/ 0 w 10549"/>
                <a:gd name="connsiteY9" fmla="*/ 11035 h 11052"/>
                <a:gd name="connsiteX0" fmla="*/ 0 w 9245"/>
                <a:gd name="connsiteY0" fmla="*/ 11035 h 11052"/>
                <a:gd name="connsiteX1" fmla="*/ 749 w 9245"/>
                <a:gd name="connsiteY1" fmla="*/ 7950 h 11052"/>
                <a:gd name="connsiteX2" fmla="*/ 3242 w 9245"/>
                <a:gd name="connsiteY2" fmla="*/ 4999 h 11052"/>
                <a:gd name="connsiteX3" fmla="*/ 5951 w 9245"/>
                <a:gd name="connsiteY3" fmla="*/ 3654 h 11052"/>
                <a:gd name="connsiteX4" fmla="*/ 4797 w 9245"/>
                <a:gd name="connsiteY4" fmla="*/ 142 h 11052"/>
                <a:gd name="connsiteX5" fmla="*/ 6099 w 9245"/>
                <a:gd name="connsiteY5" fmla="*/ 661 h 11052"/>
                <a:gd name="connsiteX6" fmla="*/ 9036 w 9245"/>
                <a:gd name="connsiteY6" fmla="*/ 4447 h 11052"/>
                <a:gd name="connsiteX7" fmla="*/ 7352 w 9245"/>
                <a:gd name="connsiteY7" fmla="*/ 8779 h 11052"/>
                <a:gd name="connsiteX8" fmla="*/ 7670 w 9245"/>
                <a:gd name="connsiteY8" fmla="*/ 10983 h 11052"/>
                <a:gd name="connsiteX9" fmla="*/ 0 w 9245"/>
                <a:gd name="connsiteY9" fmla="*/ 11035 h 11052"/>
                <a:gd name="connsiteX0" fmla="*/ 0 w 8748"/>
                <a:gd name="connsiteY0" fmla="*/ 9986 h 10001"/>
                <a:gd name="connsiteX1" fmla="*/ 810 w 8748"/>
                <a:gd name="connsiteY1" fmla="*/ 7194 h 10001"/>
                <a:gd name="connsiteX2" fmla="*/ 3507 w 8748"/>
                <a:gd name="connsiteY2" fmla="*/ 4524 h 10001"/>
                <a:gd name="connsiteX3" fmla="*/ 6437 w 8748"/>
                <a:gd name="connsiteY3" fmla="*/ 3307 h 10001"/>
                <a:gd name="connsiteX4" fmla="*/ 5189 w 8748"/>
                <a:gd name="connsiteY4" fmla="*/ 129 h 10001"/>
                <a:gd name="connsiteX5" fmla="*/ 6597 w 8748"/>
                <a:gd name="connsiteY5" fmla="*/ 599 h 10001"/>
                <a:gd name="connsiteX6" fmla="*/ 8292 w 8748"/>
                <a:gd name="connsiteY6" fmla="*/ 4296 h 10001"/>
                <a:gd name="connsiteX7" fmla="*/ 7952 w 8748"/>
                <a:gd name="connsiteY7" fmla="*/ 7944 h 10001"/>
                <a:gd name="connsiteX8" fmla="*/ 8296 w 8748"/>
                <a:gd name="connsiteY8" fmla="*/ 9939 h 10001"/>
                <a:gd name="connsiteX9" fmla="*/ 0 w 8748"/>
                <a:gd name="connsiteY9" fmla="*/ 9986 h 10001"/>
                <a:gd name="connsiteX0" fmla="*/ 0 w 10000"/>
                <a:gd name="connsiteY0" fmla="*/ 9985 h 10000"/>
                <a:gd name="connsiteX1" fmla="*/ 926 w 10000"/>
                <a:gd name="connsiteY1" fmla="*/ 7193 h 10000"/>
                <a:gd name="connsiteX2" fmla="*/ 4009 w 10000"/>
                <a:gd name="connsiteY2" fmla="*/ 4524 h 10000"/>
                <a:gd name="connsiteX3" fmla="*/ 7358 w 10000"/>
                <a:gd name="connsiteY3" fmla="*/ 3307 h 10000"/>
                <a:gd name="connsiteX4" fmla="*/ 5932 w 10000"/>
                <a:gd name="connsiteY4" fmla="*/ 129 h 10000"/>
                <a:gd name="connsiteX5" fmla="*/ 7541 w 10000"/>
                <a:gd name="connsiteY5" fmla="*/ 599 h 10000"/>
                <a:gd name="connsiteX6" fmla="*/ 9479 w 10000"/>
                <a:gd name="connsiteY6" fmla="*/ 4296 h 10000"/>
                <a:gd name="connsiteX7" fmla="*/ 9090 w 10000"/>
                <a:gd name="connsiteY7" fmla="*/ 7943 h 10000"/>
                <a:gd name="connsiteX8" fmla="*/ 9483 w 10000"/>
                <a:gd name="connsiteY8" fmla="*/ 9938 h 10000"/>
                <a:gd name="connsiteX9" fmla="*/ 0 w 10000"/>
                <a:gd name="connsiteY9" fmla="*/ 9985 h 10000"/>
                <a:gd name="connsiteX0" fmla="*/ 0 w 10000"/>
                <a:gd name="connsiteY0" fmla="*/ 9985 h 10000"/>
                <a:gd name="connsiteX1" fmla="*/ 926 w 10000"/>
                <a:gd name="connsiteY1" fmla="*/ 7193 h 10000"/>
                <a:gd name="connsiteX2" fmla="*/ 4009 w 10000"/>
                <a:gd name="connsiteY2" fmla="*/ 4524 h 10000"/>
                <a:gd name="connsiteX3" fmla="*/ 7358 w 10000"/>
                <a:gd name="connsiteY3" fmla="*/ 3307 h 10000"/>
                <a:gd name="connsiteX4" fmla="*/ 5932 w 10000"/>
                <a:gd name="connsiteY4" fmla="*/ 129 h 10000"/>
                <a:gd name="connsiteX5" fmla="*/ 7541 w 10000"/>
                <a:gd name="connsiteY5" fmla="*/ 599 h 10000"/>
                <a:gd name="connsiteX6" fmla="*/ 9479 w 10000"/>
                <a:gd name="connsiteY6" fmla="*/ 4296 h 10000"/>
                <a:gd name="connsiteX7" fmla="*/ 9090 w 10000"/>
                <a:gd name="connsiteY7" fmla="*/ 7943 h 10000"/>
                <a:gd name="connsiteX8" fmla="*/ 9483 w 10000"/>
                <a:gd name="connsiteY8" fmla="*/ 9938 h 10000"/>
                <a:gd name="connsiteX9" fmla="*/ 0 w 10000"/>
                <a:gd name="connsiteY9" fmla="*/ 9985 h 10000"/>
                <a:gd name="connsiteX0" fmla="*/ 0 w 10000"/>
                <a:gd name="connsiteY0" fmla="*/ 9985 h 10000"/>
                <a:gd name="connsiteX1" fmla="*/ 926 w 10000"/>
                <a:gd name="connsiteY1" fmla="*/ 7193 h 10000"/>
                <a:gd name="connsiteX2" fmla="*/ 4009 w 10000"/>
                <a:gd name="connsiteY2" fmla="*/ 4524 h 10000"/>
                <a:gd name="connsiteX3" fmla="*/ 7358 w 10000"/>
                <a:gd name="connsiteY3" fmla="*/ 3307 h 10000"/>
                <a:gd name="connsiteX4" fmla="*/ 5932 w 10000"/>
                <a:gd name="connsiteY4" fmla="*/ 129 h 10000"/>
                <a:gd name="connsiteX5" fmla="*/ 7541 w 10000"/>
                <a:gd name="connsiteY5" fmla="*/ 599 h 10000"/>
                <a:gd name="connsiteX6" fmla="*/ 9479 w 10000"/>
                <a:gd name="connsiteY6" fmla="*/ 4296 h 10000"/>
                <a:gd name="connsiteX7" fmla="*/ 9090 w 10000"/>
                <a:gd name="connsiteY7" fmla="*/ 7943 h 10000"/>
                <a:gd name="connsiteX8" fmla="*/ 9483 w 10000"/>
                <a:gd name="connsiteY8" fmla="*/ 9938 h 10000"/>
                <a:gd name="connsiteX9" fmla="*/ 0 w 10000"/>
                <a:gd name="connsiteY9" fmla="*/ 9985 h 10000"/>
                <a:gd name="connsiteX0" fmla="*/ 0 w 11180"/>
                <a:gd name="connsiteY0" fmla="*/ 10129 h 10138"/>
                <a:gd name="connsiteX1" fmla="*/ 2106 w 11180"/>
                <a:gd name="connsiteY1" fmla="*/ 7193 h 10138"/>
                <a:gd name="connsiteX2" fmla="*/ 5189 w 11180"/>
                <a:gd name="connsiteY2" fmla="*/ 4524 h 10138"/>
                <a:gd name="connsiteX3" fmla="*/ 8538 w 11180"/>
                <a:gd name="connsiteY3" fmla="*/ 3307 h 10138"/>
                <a:gd name="connsiteX4" fmla="*/ 7112 w 11180"/>
                <a:gd name="connsiteY4" fmla="*/ 129 h 10138"/>
                <a:gd name="connsiteX5" fmla="*/ 8721 w 11180"/>
                <a:gd name="connsiteY5" fmla="*/ 599 h 10138"/>
                <a:gd name="connsiteX6" fmla="*/ 10659 w 11180"/>
                <a:gd name="connsiteY6" fmla="*/ 4296 h 10138"/>
                <a:gd name="connsiteX7" fmla="*/ 10270 w 11180"/>
                <a:gd name="connsiteY7" fmla="*/ 7943 h 10138"/>
                <a:gd name="connsiteX8" fmla="*/ 10663 w 11180"/>
                <a:gd name="connsiteY8" fmla="*/ 9938 h 10138"/>
                <a:gd name="connsiteX9" fmla="*/ 0 w 11180"/>
                <a:gd name="connsiteY9" fmla="*/ 10129 h 10138"/>
                <a:gd name="connsiteX0" fmla="*/ 0 w 11180"/>
                <a:gd name="connsiteY0" fmla="*/ 10129 h 10138"/>
                <a:gd name="connsiteX1" fmla="*/ 2106 w 11180"/>
                <a:gd name="connsiteY1" fmla="*/ 7193 h 10138"/>
                <a:gd name="connsiteX2" fmla="*/ 5189 w 11180"/>
                <a:gd name="connsiteY2" fmla="*/ 4524 h 10138"/>
                <a:gd name="connsiteX3" fmla="*/ 8538 w 11180"/>
                <a:gd name="connsiteY3" fmla="*/ 3307 h 10138"/>
                <a:gd name="connsiteX4" fmla="*/ 7112 w 11180"/>
                <a:gd name="connsiteY4" fmla="*/ 129 h 10138"/>
                <a:gd name="connsiteX5" fmla="*/ 8721 w 11180"/>
                <a:gd name="connsiteY5" fmla="*/ 599 h 10138"/>
                <a:gd name="connsiteX6" fmla="*/ 10659 w 11180"/>
                <a:gd name="connsiteY6" fmla="*/ 4296 h 10138"/>
                <a:gd name="connsiteX7" fmla="*/ 10270 w 11180"/>
                <a:gd name="connsiteY7" fmla="*/ 7943 h 10138"/>
                <a:gd name="connsiteX8" fmla="*/ 10663 w 11180"/>
                <a:gd name="connsiteY8" fmla="*/ 9938 h 10138"/>
                <a:gd name="connsiteX9" fmla="*/ 0 w 11180"/>
                <a:gd name="connsiteY9" fmla="*/ 10129 h 10138"/>
                <a:gd name="connsiteX0" fmla="*/ 0 w 11180"/>
                <a:gd name="connsiteY0" fmla="*/ 10129 h 10138"/>
                <a:gd name="connsiteX1" fmla="*/ 389 w 11180"/>
                <a:gd name="connsiteY1" fmla="*/ 6454 h 10138"/>
                <a:gd name="connsiteX2" fmla="*/ 5189 w 11180"/>
                <a:gd name="connsiteY2" fmla="*/ 4524 h 10138"/>
                <a:gd name="connsiteX3" fmla="*/ 8538 w 11180"/>
                <a:gd name="connsiteY3" fmla="*/ 3307 h 10138"/>
                <a:gd name="connsiteX4" fmla="*/ 7112 w 11180"/>
                <a:gd name="connsiteY4" fmla="*/ 129 h 10138"/>
                <a:gd name="connsiteX5" fmla="*/ 8721 w 11180"/>
                <a:gd name="connsiteY5" fmla="*/ 599 h 10138"/>
                <a:gd name="connsiteX6" fmla="*/ 10659 w 11180"/>
                <a:gd name="connsiteY6" fmla="*/ 4296 h 10138"/>
                <a:gd name="connsiteX7" fmla="*/ 10270 w 11180"/>
                <a:gd name="connsiteY7" fmla="*/ 7943 h 10138"/>
                <a:gd name="connsiteX8" fmla="*/ 10663 w 11180"/>
                <a:gd name="connsiteY8" fmla="*/ 9938 h 10138"/>
                <a:gd name="connsiteX9" fmla="*/ 0 w 11180"/>
                <a:gd name="connsiteY9" fmla="*/ 10129 h 10138"/>
                <a:gd name="connsiteX0" fmla="*/ 0 w 11180"/>
                <a:gd name="connsiteY0" fmla="*/ 10129 h 10138"/>
                <a:gd name="connsiteX1" fmla="*/ 389 w 11180"/>
                <a:gd name="connsiteY1" fmla="*/ 6454 h 10138"/>
                <a:gd name="connsiteX2" fmla="*/ 6432 w 11180"/>
                <a:gd name="connsiteY2" fmla="*/ 3929 h 10138"/>
                <a:gd name="connsiteX3" fmla="*/ 8538 w 11180"/>
                <a:gd name="connsiteY3" fmla="*/ 3307 h 10138"/>
                <a:gd name="connsiteX4" fmla="*/ 7112 w 11180"/>
                <a:gd name="connsiteY4" fmla="*/ 129 h 10138"/>
                <a:gd name="connsiteX5" fmla="*/ 8721 w 11180"/>
                <a:gd name="connsiteY5" fmla="*/ 599 h 10138"/>
                <a:gd name="connsiteX6" fmla="*/ 10659 w 11180"/>
                <a:gd name="connsiteY6" fmla="*/ 4296 h 10138"/>
                <a:gd name="connsiteX7" fmla="*/ 10270 w 11180"/>
                <a:gd name="connsiteY7" fmla="*/ 7943 h 10138"/>
                <a:gd name="connsiteX8" fmla="*/ 10663 w 11180"/>
                <a:gd name="connsiteY8" fmla="*/ 9938 h 10138"/>
                <a:gd name="connsiteX9" fmla="*/ 0 w 11180"/>
                <a:gd name="connsiteY9" fmla="*/ 10129 h 10138"/>
                <a:gd name="connsiteX0" fmla="*/ 0 w 11180"/>
                <a:gd name="connsiteY0" fmla="*/ 10129 h 10138"/>
                <a:gd name="connsiteX1" fmla="*/ 389 w 11180"/>
                <a:gd name="connsiteY1" fmla="*/ 6454 h 10138"/>
                <a:gd name="connsiteX2" fmla="*/ 6432 w 11180"/>
                <a:gd name="connsiteY2" fmla="*/ 3929 h 10138"/>
                <a:gd name="connsiteX3" fmla="*/ 8538 w 11180"/>
                <a:gd name="connsiteY3" fmla="*/ 3307 h 10138"/>
                <a:gd name="connsiteX4" fmla="*/ 7112 w 11180"/>
                <a:gd name="connsiteY4" fmla="*/ 129 h 10138"/>
                <a:gd name="connsiteX5" fmla="*/ 8721 w 11180"/>
                <a:gd name="connsiteY5" fmla="*/ 599 h 10138"/>
                <a:gd name="connsiteX6" fmla="*/ 10659 w 11180"/>
                <a:gd name="connsiteY6" fmla="*/ 4296 h 10138"/>
                <a:gd name="connsiteX7" fmla="*/ 10270 w 11180"/>
                <a:gd name="connsiteY7" fmla="*/ 7943 h 10138"/>
                <a:gd name="connsiteX8" fmla="*/ 10663 w 11180"/>
                <a:gd name="connsiteY8" fmla="*/ 9938 h 10138"/>
                <a:gd name="connsiteX9" fmla="*/ 0 w 11180"/>
                <a:gd name="connsiteY9" fmla="*/ 10129 h 10138"/>
                <a:gd name="connsiteX0" fmla="*/ 0 w 11180"/>
                <a:gd name="connsiteY0" fmla="*/ 10129 h 10138"/>
                <a:gd name="connsiteX1" fmla="*/ 389 w 11180"/>
                <a:gd name="connsiteY1" fmla="*/ 6454 h 10138"/>
                <a:gd name="connsiteX2" fmla="*/ 5339 w 11180"/>
                <a:gd name="connsiteY2" fmla="*/ 4632 h 10138"/>
                <a:gd name="connsiteX3" fmla="*/ 8538 w 11180"/>
                <a:gd name="connsiteY3" fmla="*/ 3307 h 10138"/>
                <a:gd name="connsiteX4" fmla="*/ 7112 w 11180"/>
                <a:gd name="connsiteY4" fmla="*/ 129 h 10138"/>
                <a:gd name="connsiteX5" fmla="*/ 8721 w 11180"/>
                <a:gd name="connsiteY5" fmla="*/ 599 h 10138"/>
                <a:gd name="connsiteX6" fmla="*/ 10659 w 11180"/>
                <a:gd name="connsiteY6" fmla="*/ 4296 h 10138"/>
                <a:gd name="connsiteX7" fmla="*/ 10270 w 11180"/>
                <a:gd name="connsiteY7" fmla="*/ 7943 h 10138"/>
                <a:gd name="connsiteX8" fmla="*/ 10663 w 11180"/>
                <a:gd name="connsiteY8" fmla="*/ 9938 h 10138"/>
                <a:gd name="connsiteX9" fmla="*/ 0 w 11180"/>
                <a:gd name="connsiteY9" fmla="*/ 10129 h 10138"/>
                <a:gd name="connsiteX0" fmla="*/ 0 w 11180"/>
                <a:gd name="connsiteY0" fmla="*/ 10192 h 10201"/>
                <a:gd name="connsiteX1" fmla="*/ 389 w 11180"/>
                <a:gd name="connsiteY1" fmla="*/ 6517 h 10201"/>
                <a:gd name="connsiteX2" fmla="*/ 5339 w 11180"/>
                <a:gd name="connsiteY2" fmla="*/ 4695 h 10201"/>
                <a:gd name="connsiteX3" fmla="*/ 4804 w 11180"/>
                <a:gd name="connsiteY3" fmla="*/ 1676 h 10201"/>
                <a:gd name="connsiteX4" fmla="*/ 7112 w 11180"/>
                <a:gd name="connsiteY4" fmla="*/ 192 h 10201"/>
                <a:gd name="connsiteX5" fmla="*/ 8721 w 11180"/>
                <a:gd name="connsiteY5" fmla="*/ 662 h 10201"/>
                <a:gd name="connsiteX6" fmla="*/ 10659 w 11180"/>
                <a:gd name="connsiteY6" fmla="*/ 4359 h 10201"/>
                <a:gd name="connsiteX7" fmla="*/ 10270 w 11180"/>
                <a:gd name="connsiteY7" fmla="*/ 8006 h 10201"/>
                <a:gd name="connsiteX8" fmla="*/ 10663 w 11180"/>
                <a:gd name="connsiteY8" fmla="*/ 10001 h 10201"/>
                <a:gd name="connsiteX9" fmla="*/ 0 w 11180"/>
                <a:gd name="connsiteY9" fmla="*/ 10192 h 10201"/>
                <a:gd name="connsiteX0" fmla="*/ 0 w 11180"/>
                <a:gd name="connsiteY0" fmla="*/ 10192 h 10201"/>
                <a:gd name="connsiteX1" fmla="*/ 389 w 11180"/>
                <a:gd name="connsiteY1" fmla="*/ 6517 h 10201"/>
                <a:gd name="connsiteX2" fmla="*/ 5339 w 11180"/>
                <a:gd name="connsiteY2" fmla="*/ 4695 h 10201"/>
                <a:gd name="connsiteX3" fmla="*/ 4804 w 11180"/>
                <a:gd name="connsiteY3" fmla="*/ 1676 h 10201"/>
                <a:gd name="connsiteX4" fmla="*/ 7112 w 11180"/>
                <a:gd name="connsiteY4" fmla="*/ 192 h 10201"/>
                <a:gd name="connsiteX5" fmla="*/ 8721 w 11180"/>
                <a:gd name="connsiteY5" fmla="*/ 662 h 10201"/>
                <a:gd name="connsiteX6" fmla="*/ 10659 w 11180"/>
                <a:gd name="connsiteY6" fmla="*/ 4359 h 10201"/>
                <a:gd name="connsiteX7" fmla="*/ 10270 w 11180"/>
                <a:gd name="connsiteY7" fmla="*/ 8006 h 10201"/>
                <a:gd name="connsiteX8" fmla="*/ 10663 w 11180"/>
                <a:gd name="connsiteY8" fmla="*/ 10001 h 10201"/>
                <a:gd name="connsiteX9" fmla="*/ 0 w 11180"/>
                <a:gd name="connsiteY9" fmla="*/ 10192 h 1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0" h="10201">
                  <a:moveTo>
                    <a:pt x="0" y="10192"/>
                  </a:moveTo>
                  <a:cubicBezTo>
                    <a:pt x="687" y="6328"/>
                    <a:pt x="-197" y="8467"/>
                    <a:pt x="389" y="6517"/>
                  </a:cubicBezTo>
                  <a:cubicBezTo>
                    <a:pt x="1907" y="5931"/>
                    <a:pt x="3887" y="5552"/>
                    <a:pt x="5339" y="4695"/>
                  </a:cubicBezTo>
                  <a:cubicBezTo>
                    <a:pt x="2471" y="2865"/>
                    <a:pt x="3729" y="3120"/>
                    <a:pt x="4804" y="1676"/>
                  </a:cubicBezTo>
                  <a:cubicBezTo>
                    <a:pt x="4620" y="2109"/>
                    <a:pt x="6514" y="-752"/>
                    <a:pt x="7112" y="192"/>
                  </a:cubicBezTo>
                  <a:cubicBezTo>
                    <a:pt x="7059" y="829"/>
                    <a:pt x="8130" y="-32"/>
                    <a:pt x="8721" y="662"/>
                  </a:cubicBezTo>
                  <a:cubicBezTo>
                    <a:pt x="9312" y="1356"/>
                    <a:pt x="11974" y="2885"/>
                    <a:pt x="10659" y="4359"/>
                  </a:cubicBezTo>
                  <a:cubicBezTo>
                    <a:pt x="7553" y="5650"/>
                    <a:pt x="7307" y="6724"/>
                    <a:pt x="10270" y="8006"/>
                  </a:cubicBezTo>
                  <a:cubicBezTo>
                    <a:pt x="10722" y="8327"/>
                    <a:pt x="11829" y="9754"/>
                    <a:pt x="10663" y="10001"/>
                  </a:cubicBezTo>
                  <a:cubicBezTo>
                    <a:pt x="8586" y="9932"/>
                    <a:pt x="2076" y="10260"/>
                    <a:pt x="0" y="1019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31DB7F20-933C-9626-2655-6AB5DC8EAF4E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2759812" y="2284947"/>
              <a:ext cx="978601" cy="768622"/>
            </a:xfrm>
            <a:custGeom>
              <a:avLst/>
              <a:gdLst>
                <a:gd name="connsiteX0" fmla="*/ 0 w 10000"/>
                <a:gd name="connsiteY0" fmla="*/ 10000 h 10357"/>
                <a:gd name="connsiteX1" fmla="*/ 650 w 10000"/>
                <a:gd name="connsiteY1" fmla="*/ 0 h 10357"/>
                <a:gd name="connsiteX2" fmla="*/ 2846 w 10000"/>
                <a:gd name="connsiteY2" fmla="*/ 126 h 10357"/>
                <a:gd name="connsiteX3" fmla="*/ 2602 w 10000"/>
                <a:gd name="connsiteY3" fmla="*/ 1297 h 10357"/>
                <a:gd name="connsiteX4" fmla="*/ 5203 w 10000"/>
                <a:gd name="connsiteY4" fmla="*/ 1297 h 10357"/>
                <a:gd name="connsiteX5" fmla="*/ 5203 w 10000"/>
                <a:gd name="connsiteY5" fmla="*/ 1967 h 10357"/>
                <a:gd name="connsiteX6" fmla="*/ 6504 w 10000"/>
                <a:gd name="connsiteY6" fmla="*/ 1967 h 10357"/>
                <a:gd name="connsiteX7" fmla="*/ 6341 w 10000"/>
                <a:gd name="connsiteY7" fmla="*/ 6360 h 10357"/>
                <a:gd name="connsiteX8" fmla="*/ 9756 w 10000"/>
                <a:gd name="connsiteY8" fmla="*/ 6360 h 10357"/>
                <a:gd name="connsiteX9" fmla="*/ 10000 w 10000"/>
                <a:gd name="connsiteY9" fmla="*/ 6653 h 10357"/>
                <a:gd name="connsiteX10" fmla="*/ 9642 w 10000"/>
                <a:gd name="connsiteY10" fmla="*/ 10357 h 10357"/>
                <a:gd name="connsiteX11" fmla="*/ 0 w 10000"/>
                <a:gd name="connsiteY11" fmla="*/ 10000 h 10357"/>
                <a:gd name="connsiteX0" fmla="*/ 0 w 9756"/>
                <a:gd name="connsiteY0" fmla="*/ 10000 h 10357"/>
                <a:gd name="connsiteX1" fmla="*/ 650 w 9756"/>
                <a:gd name="connsiteY1" fmla="*/ 0 h 10357"/>
                <a:gd name="connsiteX2" fmla="*/ 2846 w 9756"/>
                <a:gd name="connsiteY2" fmla="*/ 126 h 10357"/>
                <a:gd name="connsiteX3" fmla="*/ 2602 w 9756"/>
                <a:gd name="connsiteY3" fmla="*/ 1297 h 10357"/>
                <a:gd name="connsiteX4" fmla="*/ 5203 w 9756"/>
                <a:gd name="connsiteY4" fmla="*/ 1297 h 10357"/>
                <a:gd name="connsiteX5" fmla="*/ 5203 w 9756"/>
                <a:gd name="connsiteY5" fmla="*/ 1967 h 10357"/>
                <a:gd name="connsiteX6" fmla="*/ 6504 w 9756"/>
                <a:gd name="connsiteY6" fmla="*/ 1967 h 10357"/>
                <a:gd name="connsiteX7" fmla="*/ 6341 w 9756"/>
                <a:gd name="connsiteY7" fmla="*/ 6360 h 10357"/>
                <a:gd name="connsiteX8" fmla="*/ 9756 w 9756"/>
                <a:gd name="connsiteY8" fmla="*/ 6360 h 10357"/>
                <a:gd name="connsiteX9" fmla="*/ 8477 w 9756"/>
                <a:gd name="connsiteY9" fmla="*/ 6796 h 10357"/>
                <a:gd name="connsiteX10" fmla="*/ 9642 w 9756"/>
                <a:gd name="connsiteY10" fmla="*/ 10357 h 10357"/>
                <a:gd name="connsiteX11" fmla="*/ 0 w 9756"/>
                <a:gd name="connsiteY11" fmla="*/ 10000 h 10357"/>
                <a:gd name="connsiteX0" fmla="*/ 0 w 10108"/>
                <a:gd name="connsiteY0" fmla="*/ 9655 h 10000"/>
                <a:gd name="connsiteX1" fmla="*/ 666 w 10108"/>
                <a:gd name="connsiteY1" fmla="*/ 0 h 10000"/>
                <a:gd name="connsiteX2" fmla="*/ 2917 w 10108"/>
                <a:gd name="connsiteY2" fmla="*/ 122 h 10000"/>
                <a:gd name="connsiteX3" fmla="*/ 2667 w 10108"/>
                <a:gd name="connsiteY3" fmla="*/ 1252 h 10000"/>
                <a:gd name="connsiteX4" fmla="*/ 5333 w 10108"/>
                <a:gd name="connsiteY4" fmla="*/ 1252 h 10000"/>
                <a:gd name="connsiteX5" fmla="*/ 5333 w 10108"/>
                <a:gd name="connsiteY5" fmla="*/ 1899 h 10000"/>
                <a:gd name="connsiteX6" fmla="*/ 6667 w 10108"/>
                <a:gd name="connsiteY6" fmla="*/ 1899 h 10000"/>
                <a:gd name="connsiteX7" fmla="*/ 6500 w 10108"/>
                <a:gd name="connsiteY7" fmla="*/ 6141 h 10000"/>
                <a:gd name="connsiteX8" fmla="*/ 10000 w 10108"/>
                <a:gd name="connsiteY8" fmla="*/ 6141 h 10000"/>
                <a:gd name="connsiteX9" fmla="*/ 10108 w 10108"/>
                <a:gd name="connsiteY9" fmla="*/ 6769 h 10000"/>
                <a:gd name="connsiteX10" fmla="*/ 9883 w 10108"/>
                <a:gd name="connsiteY10" fmla="*/ 10000 h 10000"/>
                <a:gd name="connsiteX11" fmla="*/ 0 w 10108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500 w 10142"/>
                <a:gd name="connsiteY7" fmla="*/ 6141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358 w 10142"/>
                <a:gd name="connsiteY7" fmla="*/ 6968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4939 w 10142"/>
                <a:gd name="connsiteY7" fmla="*/ 6348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5223 w 10142"/>
                <a:gd name="connsiteY7" fmla="*/ 6899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279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08"/>
                <a:gd name="connsiteY0" fmla="*/ 9655 h 10000"/>
                <a:gd name="connsiteX1" fmla="*/ 666 w 10108"/>
                <a:gd name="connsiteY1" fmla="*/ 0 h 10000"/>
                <a:gd name="connsiteX2" fmla="*/ 2917 w 10108"/>
                <a:gd name="connsiteY2" fmla="*/ 122 h 10000"/>
                <a:gd name="connsiteX3" fmla="*/ 2667 w 10108"/>
                <a:gd name="connsiteY3" fmla="*/ 1252 h 10000"/>
                <a:gd name="connsiteX4" fmla="*/ 5333 w 10108"/>
                <a:gd name="connsiteY4" fmla="*/ 1252 h 10000"/>
                <a:gd name="connsiteX5" fmla="*/ 5333 w 10108"/>
                <a:gd name="connsiteY5" fmla="*/ 1899 h 10000"/>
                <a:gd name="connsiteX6" fmla="*/ 6667 w 10108"/>
                <a:gd name="connsiteY6" fmla="*/ 1899 h 10000"/>
                <a:gd name="connsiteX7" fmla="*/ 6074 w 10108"/>
                <a:gd name="connsiteY7" fmla="*/ 6348 h 10000"/>
                <a:gd name="connsiteX8" fmla="*/ 10000 w 10108"/>
                <a:gd name="connsiteY8" fmla="*/ 7106 h 10000"/>
                <a:gd name="connsiteX9" fmla="*/ 10108 w 10108"/>
                <a:gd name="connsiteY9" fmla="*/ 8078 h 10000"/>
                <a:gd name="connsiteX10" fmla="*/ 9883 w 10108"/>
                <a:gd name="connsiteY10" fmla="*/ 10000 h 10000"/>
                <a:gd name="connsiteX11" fmla="*/ 0 w 10108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3063 w 10142"/>
                <a:gd name="connsiteY5" fmla="*/ 2932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6525 w 10142"/>
                <a:gd name="connsiteY6" fmla="*/ 251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4964 w 10142"/>
                <a:gd name="connsiteY6" fmla="*/ 4034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4624 w 10142"/>
                <a:gd name="connsiteY4" fmla="*/ 1321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3063 w 10142"/>
                <a:gd name="connsiteY4" fmla="*/ 3043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050 w 10142"/>
                <a:gd name="connsiteY4" fmla="*/ 1459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533 h 9878"/>
                <a:gd name="connsiteX1" fmla="*/ 666 w 10142"/>
                <a:gd name="connsiteY1" fmla="*/ 498 h 9878"/>
                <a:gd name="connsiteX2" fmla="*/ 2917 w 10142"/>
                <a:gd name="connsiteY2" fmla="*/ 0 h 9878"/>
                <a:gd name="connsiteX3" fmla="*/ 2667 w 10142"/>
                <a:gd name="connsiteY3" fmla="*/ 1130 h 9878"/>
                <a:gd name="connsiteX4" fmla="*/ 5050 w 10142"/>
                <a:gd name="connsiteY4" fmla="*/ 1337 h 9878"/>
                <a:gd name="connsiteX5" fmla="*/ 4766 w 10142"/>
                <a:gd name="connsiteY5" fmla="*/ 1983 h 9878"/>
                <a:gd name="connsiteX6" fmla="*/ 6525 w 10142"/>
                <a:gd name="connsiteY6" fmla="*/ 1983 h 9878"/>
                <a:gd name="connsiteX7" fmla="*/ 6074 w 10142"/>
                <a:gd name="connsiteY7" fmla="*/ 6226 h 9878"/>
                <a:gd name="connsiteX8" fmla="*/ 10142 w 10142"/>
                <a:gd name="connsiteY8" fmla="*/ 6226 h 9878"/>
                <a:gd name="connsiteX9" fmla="*/ 10108 w 10142"/>
                <a:gd name="connsiteY9" fmla="*/ 7956 h 9878"/>
                <a:gd name="connsiteX10" fmla="*/ 9883 w 10142"/>
                <a:gd name="connsiteY10" fmla="*/ 9878 h 9878"/>
                <a:gd name="connsiteX11" fmla="*/ 0 w 10142"/>
                <a:gd name="connsiteY11" fmla="*/ 9533 h 9878"/>
                <a:gd name="connsiteX0" fmla="*/ 0 w 10000"/>
                <a:gd name="connsiteY0" fmla="*/ 9651 h 10000"/>
                <a:gd name="connsiteX1" fmla="*/ 657 w 10000"/>
                <a:gd name="connsiteY1" fmla="*/ 295 h 10000"/>
                <a:gd name="connsiteX2" fmla="*/ 2876 w 10000"/>
                <a:gd name="connsiteY2" fmla="*/ 0 h 10000"/>
                <a:gd name="connsiteX3" fmla="*/ 2630 w 10000"/>
                <a:gd name="connsiteY3" fmla="*/ 1144 h 10000"/>
                <a:gd name="connsiteX4" fmla="*/ 4979 w 10000"/>
                <a:gd name="connsiteY4" fmla="*/ 1354 h 10000"/>
                <a:gd name="connsiteX5" fmla="*/ 4699 w 10000"/>
                <a:gd name="connsiteY5" fmla="*/ 2007 h 10000"/>
                <a:gd name="connsiteX6" fmla="*/ 6434 w 10000"/>
                <a:gd name="connsiteY6" fmla="*/ 2007 h 10000"/>
                <a:gd name="connsiteX7" fmla="*/ 5989 w 10000"/>
                <a:gd name="connsiteY7" fmla="*/ 6303 h 10000"/>
                <a:gd name="connsiteX8" fmla="*/ 10000 w 10000"/>
                <a:gd name="connsiteY8" fmla="*/ 6303 h 10000"/>
                <a:gd name="connsiteX9" fmla="*/ 9966 w 10000"/>
                <a:gd name="connsiteY9" fmla="*/ 8054 h 10000"/>
                <a:gd name="connsiteX10" fmla="*/ 9745 w 10000"/>
                <a:gd name="connsiteY10" fmla="*/ 10000 h 10000"/>
                <a:gd name="connsiteX11" fmla="*/ 0 w 10000"/>
                <a:gd name="connsiteY11" fmla="*/ 9651 h 10000"/>
                <a:gd name="connsiteX0" fmla="*/ 0 w 10000"/>
                <a:gd name="connsiteY0" fmla="*/ 9581 h 9930"/>
                <a:gd name="connsiteX1" fmla="*/ 657 w 10000"/>
                <a:gd name="connsiteY1" fmla="*/ 225 h 9930"/>
                <a:gd name="connsiteX2" fmla="*/ 2736 w 10000"/>
                <a:gd name="connsiteY2" fmla="*/ 0 h 9930"/>
                <a:gd name="connsiteX3" fmla="*/ 2630 w 10000"/>
                <a:gd name="connsiteY3" fmla="*/ 1074 h 9930"/>
                <a:gd name="connsiteX4" fmla="*/ 4979 w 10000"/>
                <a:gd name="connsiteY4" fmla="*/ 1284 h 9930"/>
                <a:gd name="connsiteX5" fmla="*/ 4699 w 10000"/>
                <a:gd name="connsiteY5" fmla="*/ 1937 h 9930"/>
                <a:gd name="connsiteX6" fmla="*/ 6434 w 10000"/>
                <a:gd name="connsiteY6" fmla="*/ 1937 h 9930"/>
                <a:gd name="connsiteX7" fmla="*/ 5989 w 10000"/>
                <a:gd name="connsiteY7" fmla="*/ 6233 h 9930"/>
                <a:gd name="connsiteX8" fmla="*/ 10000 w 10000"/>
                <a:gd name="connsiteY8" fmla="*/ 6233 h 9930"/>
                <a:gd name="connsiteX9" fmla="*/ 9966 w 10000"/>
                <a:gd name="connsiteY9" fmla="*/ 7984 h 9930"/>
                <a:gd name="connsiteX10" fmla="*/ 9745 w 10000"/>
                <a:gd name="connsiteY10" fmla="*/ 9930 h 9930"/>
                <a:gd name="connsiteX11" fmla="*/ 0 w 10000"/>
                <a:gd name="connsiteY11" fmla="*/ 9581 h 9930"/>
                <a:gd name="connsiteX0" fmla="*/ 0 w 10000"/>
                <a:gd name="connsiteY0" fmla="*/ 9758 h 10109"/>
                <a:gd name="connsiteX1" fmla="*/ 657 w 10000"/>
                <a:gd name="connsiteY1" fmla="*/ 14 h 10109"/>
                <a:gd name="connsiteX2" fmla="*/ 2736 w 10000"/>
                <a:gd name="connsiteY2" fmla="*/ 109 h 10109"/>
                <a:gd name="connsiteX3" fmla="*/ 2630 w 10000"/>
                <a:gd name="connsiteY3" fmla="*/ 1191 h 10109"/>
                <a:gd name="connsiteX4" fmla="*/ 4979 w 10000"/>
                <a:gd name="connsiteY4" fmla="*/ 1402 h 10109"/>
                <a:gd name="connsiteX5" fmla="*/ 4699 w 10000"/>
                <a:gd name="connsiteY5" fmla="*/ 2060 h 10109"/>
                <a:gd name="connsiteX6" fmla="*/ 6434 w 10000"/>
                <a:gd name="connsiteY6" fmla="*/ 2060 h 10109"/>
                <a:gd name="connsiteX7" fmla="*/ 5989 w 10000"/>
                <a:gd name="connsiteY7" fmla="*/ 6386 h 10109"/>
                <a:gd name="connsiteX8" fmla="*/ 10000 w 10000"/>
                <a:gd name="connsiteY8" fmla="*/ 6386 h 10109"/>
                <a:gd name="connsiteX9" fmla="*/ 9966 w 10000"/>
                <a:gd name="connsiteY9" fmla="*/ 8149 h 10109"/>
                <a:gd name="connsiteX10" fmla="*/ 9745 w 10000"/>
                <a:gd name="connsiteY10" fmla="*/ 10109 h 10109"/>
                <a:gd name="connsiteX11" fmla="*/ 0 w 10000"/>
                <a:gd name="connsiteY11" fmla="*/ 9758 h 10109"/>
                <a:gd name="connsiteX0" fmla="*/ 0 w 9966"/>
                <a:gd name="connsiteY0" fmla="*/ 9758 h 10109"/>
                <a:gd name="connsiteX1" fmla="*/ 657 w 9966"/>
                <a:gd name="connsiteY1" fmla="*/ 14 h 10109"/>
                <a:gd name="connsiteX2" fmla="*/ 2736 w 9966"/>
                <a:gd name="connsiteY2" fmla="*/ 109 h 10109"/>
                <a:gd name="connsiteX3" fmla="*/ 2630 w 9966"/>
                <a:gd name="connsiteY3" fmla="*/ 1191 h 10109"/>
                <a:gd name="connsiteX4" fmla="*/ 4979 w 9966"/>
                <a:gd name="connsiteY4" fmla="*/ 1402 h 10109"/>
                <a:gd name="connsiteX5" fmla="*/ 4699 w 9966"/>
                <a:gd name="connsiteY5" fmla="*/ 2060 h 10109"/>
                <a:gd name="connsiteX6" fmla="*/ 6434 w 9966"/>
                <a:gd name="connsiteY6" fmla="*/ 2060 h 10109"/>
                <a:gd name="connsiteX7" fmla="*/ 5989 w 9966"/>
                <a:gd name="connsiteY7" fmla="*/ 6386 h 10109"/>
                <a:gd name="connsiteX8" fmla="*/ 9572 w 9966"/>
                <a:gd name="connsiteY8" fmla="*/ 6440 h 10109"/>
                <a:gd name="connsiteX9" fmla="*/ 9966 w 9966"/>
                <a:gd name="connsiteY9" fmla="*/ 8149 h 10109"/>
                <a:gd name="connsiteX10" fmla="*/ 9745 w 9966"/>
                <a:gd name="connsiteY10" fmla="*/ 10109 h 10109"/>
                <a:gd name="connsiteX11" fmla="*/ 0 w 9966"/>
                <a:gd name="connsiteY11" fmla="*/ 9758 h 10109"/>
                <a:gd name="connsiteX0" fmla="*/ 0 w 10000"/>
                <a:gd name="connsiteY0" fmla="*/ 9653 h 10000"/>
                <a:gd name="connsiteX1" fmla="*/ 659 w 10000"/>
                <a:gd name="connsiteY1" fmla="*/ 14 h 10000"/>
                <a:gd name="connsiteX2" fmla="*/ 2745 w 10000"/>
                <a:gd name="connsiteY2" fmla="*/ 108 h 10000"/>
                <a:gd name="connsiteX3" fmla="*/ 2639 w 10000"/>
                <a:gd name="connsiteY3" fmla="*/ 1178 h 10000"/>
                <a:gd name="connsiteX4" fmla="*/ 4996 w 10000"/>
                <a:gd name="connsiteY4" fmla="*/ 1387 h 10000"/>
                <a:gd name="connsiteX5" fmla="*/ 4715 w 10000"/>
                <a:gd name="connsiteY5" fmla="*/ 2038 h 10000"/>
                <a:gd name="connsiteX6" fmla="*/ 6456 w 10000"/>
                <a:gd name="connsiteY6" fmla="*/ 2038 h 10000"/>
                <a:gd name="connsiteX7" fmla="*/ 6009 w 10000"/>
                <a:gd name="connsiteY7" fmla="*/ 6317 h 10000"/>
                <a:gd name="connsiteX8" fmla="*/ 9605 w 10000"/>
                <a:gd name="connsiteY8" fmla="*/ 6371 h 10000"/>
                <a:gd name="connsiteX9" fmla="*/ 10000 w 10000"/>
                <a:gd name="connsiteY9" fmla="*/ 8061 h 10000"/>
                <a:gd name="connsiteX10" fmla="*/ 9563 w 10000"/>
                <a:gd name="connsiteY10" fmla="*/ 10000 h 10000"/>
                <a:gd name="connsiteX11" fmla="*/ 0 w 10000"/>
                <a:gd name="connsiteY11" fmla="*/ 9653 h 10000"/>
                <a:gd name="connsiteX0" fmla="*/ 0 w 9605"/>
                <a:gd name="connsiteY0" fmla="*/ 9653 h 10000"/>
                <a:gd name="connsiteX1" fmla="*/ 659 w 9605"/>
                <a:gd name="connsiteY1" fmla="*/ 14 h 10000"/>
                <a:gd name="connsiteX2" fmla="*/ 2745 w 9605"/>
                <a:gd name="connsiteY2" fmla="*/ 108 h 10000"/>
                <a:gd name="connsiteX3" fmla="*/ 2639 w 9605"/>
                <a:gd name="connsiteY3" fmla="*/ 1178 h 10000"/>
                <a:gd name="connsiteX4" fmla="*/ 4996 w 9605"/>
                <a:gd name="connsiteY4" fmla="*/ 1387 h 10000"/>
                <a:gd name="connsiteX5" fmla="*/ 4715 w 9605"/>
                <a:gd name="connsiteY5" fmla="*/ 2038 h 10000"/>
                <a:gd name="connsiteX6" fmla="*/ 6456 w 9605"/>
                <a:gd name="connsiteY6" fmla="*/ 2038 h 10000"/>
                <a:gd name="connsiteX7" fmla="*/ 6009 w 9605"/>
                <a:gd name="connsiteY7" fmla="*/ 6317 h 10000"/>
                <a:gd name="connsiteX8" fmla="*/ 9605 w 9605"/>
                <a:gd name="connsiteY8" fmla="*/ 6371 h 10000"/>
                <a:gd name="connsiteX9" fmla="*/ 9570 w 9605"/>
                <a:gd name="connsiteY9" fmla="*/ 8061 h 10000"/>
                <a:gd name="connsiteX10" fmla="*/ 9563 w 9605"/>
                <a:gd name="connsiteY10" fmla="*/ 10000 h 10000"/>
                <a:gd name="connsiteX11" fmla="*/ 0 w 9605"/>
                <a:gd name="connsiteY11" fmla="*/ 9653 h 10000"/>
                <a:gd name="connsiteX0" fmla="*/ 0 w 13764"/>
                <a:gd name="connsiteY0" fmla="*/ 9653 h 9679"/>
                <a:gd name="connsiteX1" fmla="*/ 686 w 13764"/>
                <a:gd name="connsiteY1" fmla="*/ 14 h 9679"/>
                <a:gd name="connsiteX2" fmla="*/ 2858 w 13764"/>
                <a:gd name="connsiteY2" fmla="*/ 108 h 9679"/>
                <a:gd name="connsiteX3" fmla="*/ 2748 w 13764"/>
                <a:gd name="connsiteY3" fmla="*/ 1178 h 9679"/>
                <a:gd name="connsiteX4" fmla="*/ 5201 w 13764"/>
                <a:gd name="connsiteY4" fmla="*/ 1387 h 9679"/>
                <a:gd name="connsiteX5" fmla="*/ 4909 w 13764"/>
                <a:gd name="connsiteY5" fmla="*/ 2038 h 9679"/>
                <a:gd name="connsiteX6" fmla="*/ 6721 w 13764"/>
                <a:gd name="connsiteY6" fmla="*/ 2038 h 9679"/>
                <a:gd name="connsiteX7" fmla="*/ 6256 w 13764"/>
                <a:gd name="connsiteY7" fmla="*/ 6317 h 9679"/>
                <a:gd name="connsiteX8" fmla="*/ 10000 w 13764"/>
                <a:gd name="connsiteY8" fmla="*/ 6371 h 9679"/>
                <a:gd name="connsiteX9" fmla="*/ 9964 w 13764"/>
                <a:gd name="connsiteY9" fmla="*/ 8061 h 9679"/>
                <a:gd name="connsiteX10" fmla="*/ 13762 w 13764"/>
                <a:gd name="connsiteY10" fmla="*/ 9576 h 9679"/>
                <a:gd name="connsiteX11" fmla="*/ 0 w 13764"/>
                <a:gd name="connsiteY11" fmla="*/ 9653 h 9679"/>
                <a:gd name="connsiteX0" fmla="*/ 0 w 10152"/>
                <a:gd name="connsiteY0" fmla="*/ 9973 h 10000"/>
                <a:gd name="connsiteX1" fmla="*/ 649 w 10152"/>
                <a:gd name="connsiteY1" fmla="*/ 14 h 10000"/>
                <a:gd name="connsiteX2" fmla="*/ 2227 w 10152"/>
                <a:gd name="connsiteY2" fmla="*/ 112 h 10000"/>
                <a:gd name="connsiteX3" fmla="*/ 2148 w 10152"/>
                <a:gd name="connsiteY3" fmla="*/ 1217 h 10000"/>
                <a:gd name="connsiteX4" fmla="*/ 3930 w 10152"/>
                <a:gd name="connsiteY4" fmla="*/ 1433 h 10000"/>
                <a:gd name="connsiteX5" fmla="*/ 3718 w 10152"/>
                <a:gd name="connsiteY5" fmla="*/ 2106 h 10000"/>
                <a:gd name="connsiteX6" fmla="*/ 5034 w 10152"/>
                <a:gd name="connsiteY6" fmla="*/ 2106 h 10000"/>
                <a:gd name="connsiteX7" fmla="*/ 4696 w 10152"/>
                <a:gd name="connsiteY7" fmla="*/ 6527 h 10000"/>
                <a:gd name="connsiteX8" fmla="*/ 7416 w 10152"/>
                <a:gd name="connsiteY8" fmla="*/ 6582 h 10000"/>
                <a:gd name="connsiteX9" fmla="*/ 7390 w 10152"/>
                <a:gd name="connsiteY9" fmla="*/ 8328 h 10000"/>
                <a:gd name="connsiteX10" fmla="*/ 10150 w 10152"/>
                <a:gd name="connsiteY10" fmla="*/ 9894 h 10000"/>
                <a:gd name="connsiteX11" fmla="*/ 0 w 10152"/>
                <a:gd name="connsiteY11" fmla="*/ 9973 h 10000"/>
                <a:gd name="connsiteX0" fmla="*/ 135 w 10287"/>
                <a:gd name="connsiteY0" fmla="*/ 9973 h 10000"/>
                <a:gd name="connsiteX1" fmla="*/ 784 w 10287"/>
                <a:gd name="connsiteY1" fmla="*/ 14 h 10000"/>
                <a:gd name="connsiteX2" fmla="*/ 2362 w 10287"/>
                <a:gd name="connsiteY2" fmla="*/ 112 h 10000"/>
                <a:gd name="connsiteX3" fmla="*/ 2283 w 10287"/>
                <a:gd name="connsiteY3" fmla="*/ 1217 h 10000"/>
                <a:gd name="connsiteX4" fmla="*/ 4065 w 10287"/>
                <a:gd name="connsiteY4" fmla="*/ 1433 h 10000"/>
                <a:gd name="connsiteX5" fmla="*/ 3853 w 10287"/>
                <a:gd name="connsiteY5" fmla="*/ 2106 h 10000"/>
                <a:gd name="connsiteX6" fmla="*/ 5169 w 10287"/>
                <a:gd name="connsiteY6" fmla="*/ 2106 h 10000"/>
                <a:gd name="connsiteX7" fmla="*/ 4831 w 10287"/>
                <a:gd name="connsiteY7" fmla="*/ 6527 h 10000"/>
                <a:gd name="connsiteX8" fmla="*/ 7551 w 10287"/>
                <a:gd name="connsiteY8" fmla="*/ 6582 h 10000"/>
                <a:gd name="connsiteX9" fmla="*/ 7525 w 10287"/>
                <a:gd name="connsiteY9" fmla="*/ 8328 h 10000"/>
                <a:gd name="connsiteX10" fmla="*/ 10285 w 10287"/>
                <a:gd name="connsiteY10" fmla="*/ 9894 h 10000"/>
                <a:gd name="connsiteX11" fmla="*/ 135 w 10287"/>
                <a:gd name="connsiteY11" fmla="*/ 9973 h 10000"/>
                <a:gd name="connsiteX0" fmla="*/ 445 w 10597"/>
                <a:gd name="connsiteY0" fmla="*/ 9861 h 9888"/>
                <a:gd name="connsiteX1" fmla="*/ 89 w 10597"/>
                <a:gd name="connsiteY1" fmla="*/ 3309 h 9888"/>
                <a:gd name="connsiteX2" fmla="*/ 2672 w 10597"/>
                <a:gd name="connsiteY2" fmla="*/ 0 h 9888"/>
                <a:gd name="connsiteX3" fmla="*/ 2593 w 10597"/>
                <a:gd name="connsiteY3" fmla="*/ 1105 h 9888"/>
                <a:gd name="connsiteX4" fmla="*/ 4375 w 10597"/>
                <a:gd name="connsiteY4" fmla="*/ 1321 h 9888"/>
                <a:gd name="connsiteX5" fmla="*/ 4163 w 10597"/>
                <a:gd name="connsiteY5" fmla="*/ 1994 h 9888"/>
                <a:gd name="connsiteX6" fmla="*/ 5479 w 10597"/>
                <a:gd name="connsiteY6" fmla="*/ 1994 h 9888"/>
                <a:gd name="connsiteX7" fmla="*/ 5141 w 10597"/>
                <a:gd name="connsiteY7" fmla="*/ 6415 h 9888"/>
                <a:gd name="connsiteX8" fmla="*/ 7861 w 10597"/>
                <a:gd name="connsiteY8" fmla="*/ 6470 h 9888"/>
                <a:gd name="connsiteX9" fmla="*/ 7835 w 10597"/>
                <a:gd name="connsiteY9" fmla="*/ 8216 h 9888"/>
                <a:gd name="connsiteX10" fmla="*/ 10595 w 10597"/>
                <a:gd name="connsiteY10" fmla="*/ 9782 h 9888"/>
                <a:gd name="connsiteX11" fmla="*/ 445 w 10597"/>
                <a:gd name="connsiteY11" fmla="*/ 9861 h 9888"/>
                <a:gd name="connsiteX0" fmla="*/ 337 w 9916"/>
                <a:gd name="connsiteY0" fmla="*/ 9973 h 10000"/>
                <a:gd name="connsiteX1" fmla="*/ 1 w 9916"/>
                <a:gd name="connsiteY1" fmla="*/ 3346 h 10000"/>
                <a:gd name="connsiteX2" fmla="*/ 2438 w 9916"/>
                <a:gd name="connsiteY2" fmla="*/ 0 h 10000"/>
                <a:gd name="connsiteX3" fmla="*/ 2364 w 9916"/>
                <a:gd name="connsiteY3" fmla="*/ 1118 h 10000"/>
                <a:gd name="connsiteX4" fmla="*/ 4046 w 9916"/>
                <a:gd name="connsiteY4" fmla="*/ 1336 h 10000"/>
                <a:gd name="connsiteX5" fmla="*/ 3845 w 9916"/>
                <a:gd name="connsiteY5" fmla="*/ 2017 h 10000"/>
                <a:gd name="connsiteX6" fmla="*/ 5087 w 9916"/>
                <a:gd name="connsiteY6" fmla="*/ 2017 h 10000"/>
                <a:gd name="connsiteX7" fmla="*/ 4768 w 9916"/>
                <a:gd name="connsiteY7" fmla="*/ 6488 h 10000"/>
                <a:gd name="connsiteX8" fmla="*/ 7335 w 9916"/>
                <a:gd name="connsiteY8" fmla="*/ 6543 h 10000"/>
                <a:gd name="connsiteX9" fmla="*/ 7311 w 9916"/>
                <a:gd name="connsiteY9" fmla="*/ 8309 h 10000"/>
                <a:gd name="connsiteX10" fmla="*/ 9915 w 9916"/>
                <a:gd name="connsiteY10" fmla="*/ 9893 h 10000"/>
                <a:gd name="connsiteX11" fmla="*/ 337 w 9916"/>
                <a:gd name="connsiteY11" fmla="*/ 9973 h 10000"/>
                <a:gd name="connsiteX0" fmla="*/ 340 w 10000"/>
                <a:gd name="connsiteY0" fmla="*/ 12287 h 12314"/>
                <a:gd name="connsiteX1" fmla="*/ 1 w 10000"/>
                <a:gd name="connsiteY1" fmla="*/ 5660 h 12314"/>
                <a:gd name="connsiteX2" fmla="*/ 2842 w 10000"/>
                <a:gd name="connsiteY2" fmla="*/ 0 h 12314"/>
                <a:gd name="connsiteX3" fmla="*/ 2384 w 10000"/>
                <a:gd name="connsiteY3" fmla="*/ 3432 h 12314"/>
                <a:gd name="connsiteX4" fmla="*/ 4080 w 10000"/>
                <a:gd name="connsiteY4" fmla="*/ 3650 h 12314"/>
                <a:gd name="connsiteX5" fmla="*/ 3878 w 10000"/>
                <a:gd name="connsiteY5" fmla="*/ 4331 h 12314"/>
                <a:gd name="connsiteX6" fmla="*/ 5130 w 10000"/>
                <a:gd name="connsiteY6" fmla="*/ 4331 h 12314"/>
                <a:gd name="connsiteX7" fmla="*/ 4808 w 10000"/>
                <a:gd name="connsiteY7" fmla="*/ 8802 h 12314"/>
                <a:gd name="connsiteX8" fmla="*/ 7397 w 10000"/>
                <a:gd name="connsiteY8" fmla="*/ 8857 h 12314"/>
                <a:gd name="connsiteX9" fmla="*/ 7373 w 10000"/>
                <a:gd name="connsiteY9" fmla="*/ 10623 h 12314"/>
                <a:gd name="connsiteX10" fmla="*/ 9999 w 10000"/>
                <a:gd name="connsiteY10" fmla="*/ 12207 h 12314"/>
                <a:gd name="connsiteX11" fmla="*/ 340 w 10000"/>
                <a:gd name="connsiteY11" fmla="*/ 12287 h 12314"/>
                <a:gd name="connsiteX0" fmla="*/ 340 w 10000"/>
                <a:gd name="connsiteY0" fmla="*/ 17145 h 17172"/>
                <a:gd name="connsiteX1" fmla="*/ 1 w 10000"/>
                <a:gd name="connsiteY1" fmla="*/ 10518 h 17172"/>
                <a:gd name="connsiteX2" fmla="*/ 2842 w 10000"/>
                <a:gd name="connsiteY2" fmla="*/ 4858 h 17172"/>
                <a:gd name="connsiteX3" fmla="*/ 2862 w 10000"/>
                <a:gd name="connsiteY3" fmla="*/ 20 h 17172"/>
                <a:gd name="connsiteX4" fmla="*/ 4080 w 10000"/>
                <a:gd name="connsiteY4" fmla="*/ 8508 h 17172"/>
                <a:gd name="connsiteX5" fmla="*/ 3878 w 10000"/>
                <a:gd name="connsiteY5" fmla="*/ 9189 h 17172"/>
                <a:gd name="connsiteX6" fmla="*/ 5130 w 10000"/>
                <a:gd name="connsiteY6" fmla="*/ 9189 h 17172"/>
                <a:gd name="connsiteX7" fmla="*/ 4808 w 10000"/>
                <a:gd name="connsiteY7" fmla="*/ 13660 h 17172"/>
                <a:gd name="connsiteX8" fmla="*/ 7397 w 10000"/>
                <a:gd name="connsiteY8" fmla="*/ 13715 h 17172"/>
                <a:gd name="connsiteX9" fmla="*/ 7373 w 10000"/>
                <a:gd name="connsiteY9" fmla="*/ 15481 h 17172"/>
                <a:gd name="connsiteX10" fmla="*/ 9999 w 10000"/>
                <a:gd name="connsiteY10" fmla="*/ 17065 h 17172"/>
                <a:gd name="connsiteX11" fmla="*/ 340 w 10000"/>
                <a:gd name="connsiteY11" fmla="*/ 17145 h 17172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3878 w 10000"/>
                <a:gd name="connsiteY5" fmla="*/ 10871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2010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227 w 10000"/>
                <a:gd name="connsiteY5" fmla="*/ 1912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1518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1518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1518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5435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3"/>
                <a:gd name="connsiteY0" fmla="*/ 18827 h 18854"/>
                <a:gd name="connsiteX1" fmla="*/ 1 w 10003"/>
                <a:gd name="connsiteY1" fmla="*/ 12200 h 18854"/>
                <a:gd name="connsiteX2" fmla="*/ 2842 w 10003"/>
                <a:gd name="connsiteY2" fmla="*/ 6540 h 18854"/>
                <a:gd name="connsiteX3" fmla="*/ 2862 w 10003"/>
                <a:gd name="connsiteY3" fmla="*/ 1702 h 18854"/>
                <a:gd name="connsiteX4" fmla="*/ 8481 w 10003"/>
                <a:gd name="connsiteY4" fmla="*/ 0 h 18854"/>
                <a:gd name="connsiteX5" fmla="*/ 7514 w 10003"/>
                <a:gd name="connsiteY5" fmla="*/ 1518 h 18854"/>
                <a:gd name="connsiteX6" fmla="*/ 5130 w 10003"/>
                <a:gd name="connsiteY6" fmla="*/ 10871 h 18854"/>
                <a:gd name="connsiteX7" fmla="*/ 4808 w 10003"/>
                <a:gd name="connsiteY7" fmla="*/ 15342 h 18854"/>
                <a:gd name="connsiteX8" fmla="*/ 5435 w 10003"/>
                <a:gd name="connsiteY8" fmla="*/ 15397 h 18854"/>
                <a:gd name="connsiteX9" fmla="*/ 9000 w 10003"/>
                <a:gd name="connsiteY9" fmla="*/ 16375 h 18854"/>
                <a:gd name="connsiteX10" fmla="*/ 9999 w 10003"/>
                <a:gd name="connsiteY10" fmla="*/ 18747 h 18854"/>
                <a:gd name="connsiteX11" fmla="*/ 340 w 10003"/>
                <a:gd name="connsiteY11" fmla="*/ 18827 h 18854"/>
                <a:gd name="connsiteX0" fmla="*/ 340 w 9999"/>
                <a:gd name="connsiteY0" fmla="*/ 18827 h 18854"/>
                <a:gd name="connsiteX1" fmla="*/ 1 w 9999"/>
                <a:gd name="connsiteY1" fmla="*/ 12200 h 18854"/>
                <a:gd name="connsiteX2" fmla="*/ 2842 w 9999"/>
                <a:gd name="connsiteY2" fmla="*/ 6540 h 18854"/>
                <a:gd name="connsiteX3" fmla="*/ 2862 w 9999"/>
                <a:gd name="connsiteY3" fmla="*/ 1702 h 18854"/>
                <a:gd name="connsiteX4" fmla="*/ 8481 w 9999"/>
                <a:gd name="connsiteY4" fmla="*/ 0 h 18854"/>
                <a:gd name="connsiteX5" fmla="*/ 7514 w 9999"/>
                <a:gd name="connsiteY5" fmla="*/ 1518 h 18854"/>
                <a:gd name="connsiteX6" fmla="*/ 5130 w 9999"/>
                <a:gd name="connsiteY6" fmla="*/ 10871 h 18854"/>
                <a:gd name="connsiteX7" fmla="*/ 4808 w 9999"/>
                <a:gd name="connsiteY7" fmla="*/ 15342 h 18854"/>
                <a:gd name="connsiteX8" fmla="*/ 5435 w 9999"/>
                <a:gd name="connsiteY8" fmla="*/ 15397 h 18854"/>
                <a:gd name="connsiteX9" fmla="*/ 9000 w 9999"/>
                <a:gd name="connsiteY9" fmla="*/ 16375 h 18854"/>
                <a:gd name="connsiteX10" fmla="*/ 9999 w 9999"/>
                <a:gd name="connsiteY10" fmla="*/ 18747 h 18854"/>
                <a:gd name="connsiteX11" fmla="*/ 340 w 9999"/>
                <a:gd name="connsiteY11" fmla="*/ 18827 h 18854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5131 w 10000"/>
                <a:gd name="connsiteY6" fmla="*/ 5766 h 10000"/>
                <a:gd name="connsiteX7" fmla="*/ 4808 w 10000"/>
                <a:gd name="connsiteY7" fmla="*/ 8137 h 10000"/>
                <a:gd name="connsiteX8" fmla="*/ 5436 w 10000"/>
                <a:gd name="connsiteY8" fmla="*/ 8166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5131 w 10000"/>
                <a:gd name="connsiteY6" fmla="*/ 5766 h 10000"/>
                <a:gd name="connsiteX7" fmla="*/ 4808 w 10000"/>
                <a:gd name="connsiteY7" fmla="*/ 8137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5131 w 10000"/>
                <a:gd name="connsiteY6" fmla="*/ 5766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88 w 10000"/>
                <a:gd name="connsiteY6" fmla="*/ 6445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88 w 10000"/>
                <a:gd name="connsiteY6" fmla="*/ 6445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88 w 10000"/>
                <a:gd name="connsiteY6" fmla="*/ 6445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66 w 10000"/>
                <a:gd name="connsiteY6" fmla="*/ 4340 h 10000"/>
                <a:gd name="connsiteX7" fmla="*/ 7188 w 10000"/>
                <a:gd name="connsiteY7" fmla="*/ 6445 h 10000"/>
                <a:gd name="connsiteX8" fmla="*/ 7009 w 10000"/>
                <a:gd name="connsiteY8" fmla="*/ 8163 h 10000"/>
                <a:gd name="connsiteX9" fmla="*/ 8068 w 10000"/>
                <a:gd name="connsiteY9" fmla="*/ 8610 h 10000"/>
                <a:gd name="connsiteX10" fmla="*/ 9001 w 10000"/>
                <a:gd name="connsiteY10" fmla="*/ 8685 h 10000"/>
                <a:gd name="connsiteX11" fmla="*/ 10000 w 10000"/>
                <a:gd name="connsiteY11" fmla="*/ 9943 h 10000"/>
                <a:gd name="connsiteX12" fmla="*/ 340 w 10000"/>
                <a:gd name="connsiteY12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7166 w 10000"/>
                <a:gd name="connsiteY7" fmla="*/ 4340 h 10000"/>
                <a:gd name="connsiteX8" fmla="*/ 7188 w 10000"/>
                <a:gd name="connsiteY8" fmla="*/ 6445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188 w 10000"/>
                <a:gd name="connsiteY8" fmla="*/ 6445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553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553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342"/>
                <a:gd name="connsiteY0" fmla="*/ 9986 h 10000"/>
                <a:gd name="connsiteX1" fmla="*/ 1 w 10342"/>
                <a:gd name="connsiteY1" fmla="*/ 6471 h 10000"/>
                <a:gd name="connsiteX2" fmla="*/ 2842 w 10342"/>
                <a:gd name="connsiteY2" fmla="*/ 3469 h 10000"/>
                <a:gd name="connsiteX3" fmla="*/ 2862 w 10342"/>
                <a:gd name="connsiteY3" fmla="*/ 903 h 10000"/>
                <a:gd name="connsiteX4" fmla="*/ 8482 w 10342"/>
                <a:gd name="connsiteY4" fmla="*/ 0 h 10000"/>
                <a:gd name="connsiteX5" fmla="*/ 7515 w 10342"/>
                <a:gd name="connsiteY5" fmla="*/ 805 h 10000"/>
                <a:gd name="connsiteX6" fmla="*/ 7501 w 10342"/>
                <a:gd name="connsiteY6" fmla="*/ 2774 h 10000"/>
                <a:gd name="connsiteX7" fmla="*/ 8553 w 10342"/>
                <a:gd name="connsiteY7" fmla="*/ 4836 h 10000"/>
                <a:gd name="connsiteX8" fmla="*/ 7236 w 10342"/>
                <a:gd name="connsiteY8" fmla="*/ 6523 h 10000"/>
                <a:gd name="connsiteX9" fmla="*/ 7009 w 10342"/>
                <a:gd name="connsiteY9" fmla="*/ 8163 h 10000"/>
                <a:gd name="connsiteX10" fmla="*/ 8068 w 10342"/>
                <a:gd name="connsiteY10" fmla="*/ 8610 h 10000"/>
                <a:gd name="connsiteX11" fmla="*/ 10000 w 10342"/>
                <a:gd name="connsiteY11" fmla="*/ 9943 h 10000"/>
                <a:gd name="connsiteX12" fmla="*/ 340 w 10342"/>
                <a:gd name="connsiteY12" fmla="*/ 9986 h 10000"/>
                <a:gd name="connsiteX0" fmla="*/ 340 w 10690"/>
                <a:gd name="connsiteY0" fmla="*/ 9986 h 10000"/>
                <a:gd name="connsiteX1" fmla="*/ 1 w 10690"/>
                <a:gd name="connsiteY1" fmla="*/ 6471 h 10000"/>
                <a:gd name="connsiteX2" fmla="*/ 2842 w 10690"/>
                <a:gd name="connsiteY2" fmla="*/ 3469 h 10000"/>
                <a:gd name="connsiteX3" fmla="*/ 2862 w 10690"/>
                <a:gd name="connsiteY3" fmla="*/ 903 h 10000"/>
                <a:gd name="connsiteX4" fmla="*/ 8482 w 10690"/>
                <a:gd name="connsiteY4" fmla="*/ 0 h 10000"/>
                <a:gd name="connsiteX5" fmla="*/ 7515 w 10690"/>
                <a:gd name="connsiteY5" fmla="*/ 805 h 10000"/>
                <a:gd name="connsiteX6" fmla="*/ 7501 w 10690"/>
                <a:gd name="connsiteY6" fmla="*/ 2774 h 10000"/>
                <a:gd name="connsiteX7" fmla="*/ 8553 w 10690"/>
                <a:gd name="connsiteY7" fmla="*/ 4836 h 10000"/>
                <a:gd name="connsiteX8" fmla="*/ 7236 w 10690"/>
                <a:gd name="connsiteY8" fmla="*/ 6523 h 10000"/>
                <a:gd name="connsiteX9" fmla="*/ 7009 w 10690"/>
                <a:gd name="connsiteY9" fmla="*/ 8163 h 10000"/>
                <a:gd name="connsiteX10" fmla="*/ 9974 w 10690"/>
                <a:gd name="connsiteY10" fmla="*/ 7682 h 10000"/>
                <a:gd name="connsiteX11" fmla="*/ 10000 w 10690"/>
                <a:gd name="connsiteY11" fmla="*/ 9943 h 10000"/>
                <a:gd name="connsiteX12" fmla="*/ 340 w 10690"/>
                <a:gd name="connsiteY12" fmla="*/ 9986 h 10000"/>
                <a:gd name="connsiteX0" fmla="*/ 340 w 10538"/>
                <a:gd name="connsiteY0" fmla="*/ 9986 h 10000"/>
                <a:gd name="connsiteX1" fmla="*/ 1 w 10538"/>
                <a:gd name="connsiteY1" fmla="*/ 6471 h 10000"/>
                <a:gd name="connsiteX2" fmla="*/ 2842 w 10538"/>
                <a:gd name="connsiteY2" fmla="*/ 3469 h 10000"/>
                <a:gd name="connsiteX3" fmla="*/ 2862 w 10538"/>
                <a:gd name="connsiteY3" fmla="*/ 903 h 10000"/>
                <a:gd name="connsiteX4" fmla="*/ 8482 w 10538"/>
                <a:gd name="connsiteY4" fmla="*/ 0 h 10000"/>
                <a:gd name="connsiteX5" fmla="*/ 7515 w 10538"/>
                <a:gd name="connsiteY5" fmla="*/ 805 h 10000"/>
                <a:gd name="connsiteX6" fmla="*/ 7501 w 10538"/>
                <a:gd name="connsiteY6" fmla="*/ 2774 h 10000"/>
                <a:gd name="connsiteX7" fmla="*/ 8553 w 10538"/>
                <a:gd name="connsiteY7" fmla="*/ 4836 h 10000"/>
                <a:gd name="connsiteX8" fmla="*/ 7236 w 10538"/>
                <a:gd name="connsiteY8" fmla="*/ 6523 h 10000"/>
                <a:gd name="connsiteX9" fmla="*/ 7009 w 10538"/>
                <a:gd name="connsiteY9" fmla="*/ 8163 h 10000"/>
                <a:gd name="connsiteX10" fmla="*/ 9429 w 10538"/>
                <a:gd name="connsiteY10" fmla="*/ 8404 h 10000"/>
                <a:gd name="connsiteX11" fmla="*/ 10000 w 10538"/>
                <a:gd name="connsiteY11" fmla="*/ 9943 h 10000"/>
                <a:gd name="connsiteX12" fmla="*/ 340 w 10538"/>
                <a:gd name="connsiteY12" fmla="*/ 9986 h 10000"/>
                <a:gd name="connsiteX0" fmla="*/ 340 w 10538"/>
                <a:gd name="connsiteY0" fmla="*/ 9986 h 10000"/>
                <a:gd name="connsiteX1" fmla="*/ 1 w 10538"/>
                <a:gd name="connsiteY1" fmla="*/ 6471 h 10000"/>
                <a:gd name="connsiteX2" fmla="*/ 2842 w 10538"/>
                <a:gd name="connsiteY2" fmla="*/ 3469 h 10000"/>
                <a:gd name="connsiteX3" fmla="*/ 2862 w 10538"/>
                <a:gd name="connsiteY3" fmla="*/ 903 h 10000"/>
                <a:gd name="connsiteX4" fmla="*/ 8482 w 10538"/>
                <a:gd name="connsiteY4" fmla="*/ 0 h 10000"/>
                <a:gd name="connsiteX5" fmla="*/ 7515 w 10538"/>
                <a:gd name="connsiteY5" fmla="*/ 805 h 10000"/>
                <a:gd name="connsiteX6" fmla="*/ 7501 w 10538"/>
                <a:gd name="connsiteY6" fmla="*/ 2774 h 10000"/>
                <a:gd name="connsiteX7" fmla="*/ 8553 w 10538"/>
                <a:gd name="connsiteY7" fmla="*/ 4836 h 10000"/>
                <a:gd name="connsiteX8" fmla="*/ 7236 w 10538"/>
                <a:gd name="connsiteY8" fmla="*/ 6523 h 10000"/>
                <a:gd name="connsiteX9" fmla="*/ 7009 w 10538"/>
                <a:gd name="connsiteY9" fmla="*/ 8163 h 10000"/>
                <a:gd name="connsiteX10" fmla="*/ 9429 w 10538"/>
                <a:gd name="connsiteY10" fmla="*/ 8404 h 10000"/>
                <a:gd name="connsiteX11" fmla="*/ 10000 w 10538"/>
                <a:gd name="connsiteY11" fmla="*/ 9943 h 10000"/>
                <a:gd name="connsiteX12" fmla="*/ 340 w 10538"/>
                <a:gd name="connsiteY12" fmla="*/ 9986 h 10000"/>
                <a:gd name="connsiteX0" fmla="*/ 340 w 10538"/>
                <a:gd name="connsiteY0" fmla="*/ 9986 h 10000"/>
                <a:gd name="connsiteX1" fmla="*/ 1 w 10538"/>
                <a:gd name="connsiteY1" fmla="*/ 6471 h 10000"/>
                <a:gd name="connsiteX2" fmla="*/ 2842 w 10538"/>
                <a:gd name="connsiteY2" fmla="*/ 3469 h 10000"/>
                <a:gd name="connsiteX3" fmla="*/ 2862 w 10538"/>
                <a:gd name="connsiteY3" fmla="*/ 903 h 10000"/>
                <a:gd name="connsiteX4" fmla="*/ 8482 w 10538"/>
                <a:gd name="connsiteY4" fmla="*/ 0 h 10000"/>
                <a:gd name="connsiteX5" fmla="*/ 7515 w 10538"/>
                <a:gd name="connsiteY5" fmla="*/ 805 h 10000"/>
                <a:gd name="connsiteX6" fmla="*/ 7501 w 10538"/>
                <a:gd name="connsiteY6" fmla="*/ 2774 h 10000"/>
                <a:gd name="connsiteX7" fmla="*/ 8553 w 10538"/>
                <a:gd name="connsiteY7" fmla="*/ 4836 h 10000"/>
                <a:gd name="connsiteX8" fmla="*/ 7236 w 10538"/>
                <a:gd name="connsiteY8" fmla="*/ 6523 h 10000"/>
                <a:gd name="connsiteX9" fmla="*/ 9429 w 10538"/>
                <a:gd name="connsiteY9" fmla="*/ 8404 h 10000"/>
                <a:gd name="connsiteX10" fmla="*/ 10000 w 10538"/>
                <a:gd name="connsiteY10" fmla="*/ 9943 h 10000"/>
                <a:gd name="connsiteX11" fmla="*/ 340 w 10538"/>
                <a:gd name="connsiteY11" fmla="*/ 9986 h 10000"/>
                <a:gd name="connsiteX0" fmla="*/ 340 w 13591"/>
                <a:gd name="connsiteY0" fmla="*/ 9986 h 10000"/>
                <a:gd name="connsiteX1" fmla="*/ 1 w 13591"/>
                <a:gd name="connsiteY1" fmla="*/ 6471 h 10000"/>
                <a:gd name="connsiteX2" fmla="*/ 2842 w 13591"/>
                <a:gd name="connsiteY2" fmla="*/ 3469 h 10000"/>
                <a:gd name="connsiteX3" fmla="*/ 2862 w 13591"/>
                <a:gd name="connsiteY3" fmla="*/ 903 h 10000"/>
                <a:gd name="connsiteX4" fmla="*/ 8482 w 13591"/>
                <a:gd name="connsiteY4" fmla="*/ 0 h 10000"/>
                <a:gd name="connsiteX5" fmla="*/ 7515 w 13591"/>
                <a:gd name="connsiteY5" fmla="*/ 805 h 10000"/>
                <a:gd name="connsiteX6" fmla="*/ 7501 w 13591"/>
                <a:gd name="connsiteY6" fmla="*/ 2774 h 10000"/>
                <a:gd name="connsiteX7" fmla="*/ 13591 w 13591"/>
                <a:gd name="connsiteY7" fmla="*/ 3599 h 10000"/>
                <a:gd name="connsiteX8" fmla="*/ 7236 w 13591"/>
                <a:gd name="connsiteY8" fmla="*/ 6523 h 10000"/>
                <a:gd name="connsiteX9" fmla="*/ 9429 w 13591"/>
                <a:gd name="connsiteY9" fmla="*/ 8404 h 10000"/>
                <a:gd name="connsiteX10" fmla="*/ 10000 w 13591"/>
                <a:gd name="connsiteY10" fmla="*/ 9943 h 10000"/>
                <a:gd name="connsiteX11" fmla="*/ 340 w 13591"/>
                <a:gd name="connsiteY11" fmla="*/ 9986 h 10000"/>
                <a:gd name="connsiteX0" fmla="*/ 340 w 13708"/>
                <a:gd name="connsiteY0" fmla="*/ 9986 h 10000"/>
                <a:gd name="connsiteX1" fmla="*/ 1 w 13708"/>
                <a:gd name="connsiteY1" fmla="*/ 6471 h 10000"/>
                <a:gd name="connsiteX2" fmla="*/ 2842 w 13708"/>
                <a:gd name="connsiteY2" fmla="*/ 3469 h 10000"/>
                <a:gd name="connsiteX3" fmla="*/ 2862 w 13708"/>
                <a:gd name="connsiteY3" fmla="*/ 903 h 10000"/>
                <a:gd name="connsiteX4" fmla="*/ 8482 w 13708"/>
                <a:gd name="connsiteY4" fmla="*/ 0 h 10000"/>
                <a:gd name="connsiteX5" fmla="*/ 7515 w 13708"/>
                <a:gd name="connsiteY5" fmla="*/ 805 h 10000"/>
                <a:gd name="connsiteX6" fmla="*/ 7501 w 13708"/>
                <a:gd name="connsiteY6" fmla="*/ 2774 h 10000"/>
                <a:gd name="connsiteX7" fmla="*/ 13591 w 13708"/>
                <a:gd name="connsiteY7" fmla="*/ 3599 h 10000"/>
                <a:gd name="connsiteX8" fmla="*/ 11866 w 13708"/>
                <a:gd name="connsiteY8" fmla="*/ 4461 h 10000"/>
                <a:gd name="connsiteX9" fmla="*/ 9429 w 13708"/>
                <a:gd name="connsiteY9" fmla="*/ 8404 h 10000"/>
                <a:gd name="connsiteX10" fmla="*/ 10000 w 13708"/>
                <a:gd name="connsiteY10" fmla="*/ 9943 h 10000"/>
                <a:gd name="connsiteX11" fmla="*/ 340 w 13708"/>
                <a:gd name="connsiteY11" fmla="*/ 9986 h 10000"/>
                <a:gd name="connsiteX0" fmla="*/ 340 w 13834"/>
                <a:gd name="connsiteY0" fmla="*/ 9986 h 10000"/>
                <a:gd name="connsiteX1" fmla="*/ 1 w 13834"/>
                <a:gd name="connsiteY1" fmla="*/ 6471 h 10000"/>
                <a:gd name="connsiteX2" fmla="*/ 2842 w 13834"/>
                <a:gd name="connsiteY2" fmla="*/ 3469 h 10000"/>
                <a:gd name="connsiteX3" fmla="*/ 2862 w 13834"/>
                <a:gd name="connsiteY3" fmla="*/ 903 h 10000"/>
                <a:gd name="connsiteX4" fmla="*/ 8482 w 13834"/>
                <a:gd name="connsiteY4" fmla="*/ 0 h 10000"/>
                <a:gd name="connsiteX5" fmla="*/ 7515 w 13834"/>
                <a:gd name="connsiteY5" fmla="*/ 805 h 10000"/>
                <a:gd name="connsiteX6" fmla="*/ 7501 w 13834"/>
                <a:gd name="connsiteY6" fmla="*/ 2774 h 10000"/>
                <a:gd name="connsiteX7" fmla="*/ 13591 w 13834"/>
                <a:gd name="connsiteY7" fmla="*/ 3599 h 10000"/>
                <a:gd name="connsiteX8" fmla="*/ 11866 w 13834"/>
                <a:gd name="connsiteY8" fmla="*/ 4461 h 10000"/>
                <a:gd name="connsiteX9" fmla="*/ 9429 w 13834"/>
                <a:gd name="connsiteY9" fmla="*/ 8404 h 10000"/>
                <a:gd name="connsiteX10" fmla="*/ 10000 w 13834"/>
                <a:gd name="connsiteY10" fmla="*/ 9943 h 10000"/>
                <a:gd name="connsiteX11" fmla="*/ 340 w 13834"/>
                <a:gd name="connsiteY11" fmla="*/ 9986 h 10000"/>
                <a:gd name="connsiteX0" fmla="*/ 340 w 13659"/>
                <a:gd name="connsiteY0" fmla="*/ 9986 h 10000"/>
                <a:gd name="connsiteX1" fmla="*/ 1 w 13659"/>
                <a:gd name="connsiteY1" fmla="*/ 6471 h 10000"/>
                <a:gd name="connsiteX2" fmla="*/ 2842 w 13659"/>
                <a:gd name="connsiteY2" fmla="*/ 3469 h 10000"/>
                <a:gd name="connsiteX3" fmla="*/ 2862 w 13659"/>
                <a:gd name="connsiteY3" fmla="*/ 903 h 10000"/>
                <a:gd name="connsiteX4" fmla="*/ 8482 w 13659"/>
                <a:gd name="connsiteY4" fmla="*/ 0 h 10000"/>
                <a:gd name="connsiteX5" fmla="*/ 7515 w 13659"/>
                <a:gd name="connsiteY5" fmla="*/ 805 h 10000"/>
                <a:gd name="connsiteX6" fmla="*/ 10224 w 13659"/>
                <a:gd name="connsiteY6" fmla="*/ 1743 h 10000"/>
                <a:gd name="connsiteX7" fmla="*/ 13591 w 13659"/>
                <a:gd name="connsiteY7" fmla="*/ 3599 h 10000"/>
                <a:gd name="connsiteX8" fmla="*/ 11866 w 13659"/>
                <a:gd name="connsiteY8" fmla="*/ 4461 h 10000"/>
                <a:gd name="connsiteX9" fmla="*/ 9429 w 13659"/>
                <a:gd name="connsiteY9" fmla="*/ 8404 h 10000"/>
                <a:gd name="connsiteX10" fmla="*/ 10000 w 13659"/>
                <a:gd name="connsiteY10" fmla="*/ 9943 h 10000"/>
                <a:gd name="connsiteX11" fmla="*/ 340 w 13659"/>
                <a:gd name="connsiteY11" fmla="*/ 9986 h 10000"/>
                <a:gd name="connsiteX0" fmla="*/ 340 w 13659"/>
                <a:gd name="connsiteY0" fmla="*/ 9181 h 9195"/>
                <a:gd name="connsiteX1" fmla="*/ 1 w 13659"/>
                <a:gd name="connsiteY1" fmla="*/ 5666 h 9195"/>
                <a:gd name="connsiteX2" fmla="*/ 2842 w 13659"/>
                <a:gd name="connsiteY2" fmla="*/ 2664 h 9195"/>
                <a:gd name="connsiteX3" fmla="*/ 2862 w 13659"/>
                <a:gd name="connsiteY3" fmla="*/ 98 h 9195"/>
                <a:gd name="connsiteX4" fmla="*/ 7515 w 13659"/>
                <a:gd name="connsiteY4" fmla="*/ 0 h 9195"/>
                <a:gd name="connsiteX5" fmla="*/ 10224 w 13659"/>
                <a:gd name="connsiteY5" fmla="*/ 938 h 9195"/>
                <a:gd name="connsiteX6" fmla="*/ 13591 w 13659"/>
                <a:gd name="connsiteY6" fmla="*/ 2794 h 9195"/>
                <a:gd name="connsiteX7" fmla="*/ 11866 w 13659"/>
                <a:gd name="connsiteY7" fmla="*/ 3656 h 9195"/>
                <a:gd name="connsiteX8" fmla="*/ 9429 w 13659"/>
                <a:gd name="connsiteY8" fmla="*/ 7599 h 9195"/>
                <a:gd name="connsiteX9" fmla="*/ 10000 w 13659"/>
                <a:gd name="connsiteY9" fmla="*/ 9138 h 9195"/>
                <a:gd name="connsiteX10" fmla="*/ 340 w 13659"/>
                <a:gd name="connsiteY10" fmla="*/ 9181 h 9195"/>
                <a:gd name="connsiteX0" fmla="*/ 249 w 10000"/>
                <a:gd name="connsiteY0" fmla="*/ 9890 h 9905"/>
                <a:gd name="connsiteX1" fmla="*/ 1 w 10000"/>
                <a:gd name="connsiteY1" fmla="*/ 6067 h 9905"/>
                <a:gd name="connsiteX2" fmla="*/ 2081 w 10000"/>
                <a:gd name="connsiteY2" fmla="*/ 2802 h 9905"/>
                <a:gd name="connsiteX3" fmla="*/ 2095 w 10000"/>
                <a:gd name="connsiteY3" fmla="*/ 12 h 9905"/>
                <a:gd name="connsiteX4" fmla="*/ 5502 w 10000"/>
                <a:gd name="connsiteY4" fmla="*/ 3717 h 9905"/>
                <a:gd name="connsiteX5" fmla="*/ 7485 w 10000"/>
                <a:gd name="connsiteY5" fmla="*/ 925 h 9905"/>
                <a:gd name="connsiteX6" fmla="*/ 9950 w 10000"/>
                <a:gd name="connsiteY6" fmla="*/ 2944 h 9905"/>
                <a:gd name="connsiteX7" fmla="*/ 8687 w 10000"/>
                <a:gd name="connsiteY7" fmla="*/ 3881 h 9905"/>
                <a:gd name="connsiteX8" fmla="*/ 6903 w 10000"/>
                <a:gd name="connsiteY8" fmla="*/ 8169 h 9905"/>
                <a:gd name="connsiteX9" fmla="*/ 7321 w 10000"/>
                <a:gd name="connsiteY9" fmla="*/ 9843 h 9905"/>
                <a:gd name="connsiteX10" fmla="*/ 249 w 10000"/>
                <a:gd name="connsiteY10" fmla="*/ 9890 h 9905"/>
                <a:gd name="connsiteX0" fmla="*/ 249 w 10000"/>
                <a:gd name="connsiteY0" fmla="*/ 9195 h 9210"/>
                <a:gd name="connsiteX1" fmla="*/ 1 w 10000"/>
                <a:gd name="connsiteY1" fmla="*/ 5335 h 9210"/>
                <a:gd name="connsiteX2" fmla="*/ 2081 w 10000"/>
                <a:gd name="connsiteY2" fmla="*/ 2039 h 9210"/>
                <a:gd name="connsiteX3" fmla="*/ 4587 w 10000"/>
                <a:gd name="connsiteY3" fmla="*/ 5221 h 9210"/>
                <a:gd name="connsiteX4" fmla="*/ 5502 w 10000"/>
                <a:gd name="connsiteY4" fmla="*/ 2963 h 9210"/>
                <a:gd name="connsiteX5" fmla="*/ 7485 w 10000"/>
                <a:gd name="connsiteY5" fmla="*/ 144 h 9210"/>
                <a:gd name="connsiteX6" fmla="*/ 9950 w 10000"/>
                <a:gd name="connsiteY6" fmla="*/ 2182 h 9210"/>
                <a:gd name="connsiteX7" fmla="*/ 8687 w 10000"/>
                <a:gd name="connsiteY7" fmla="*/ 3128 h 9210"/>
                <a:gd name="connsiteX8" fmla="*/ 6903 w 10000"/>
                <a:gd name="connsiteY8" fmla="*/ 7457 h 9210"/>
                <a:gd name="connsiteX9" fmla="*/ 7321 w 10000"/>
                <a:gd name="connsiteY9" fmla="*/ 9147 h 9210"/>
                <a:gd name="connsiteX10" fmla="*/ 249 w 10000"/>
                <a:gd name="connsiteY10" fmla="*/ 9195 h 9210"/>
                <a:gd name="connsiteX0" fmla="*/ 249 w 10000"/>
                <a:gd name="connsiteY0" fmla="*/ 9984 h 10001"/>
                <a:gd name="connsiteX1" fmla="*/ 1 w 10000"/>
                <a:gd name="connsiteY1" fmla="*/ 5793 h 10001"/>
                <a:gd name="connsiteX2" fmla="*/ 2081 w 10000"/>
                <a:gd name="connsiteY2" fmla="*/ 2214 h 10001"/>
                <a:gd name="connsiteX3" fmla="*/ 4288 w 10000"/>
                <a:gd name="connsiteY3" fmla="*/ 3825 h 10001"/>
                <a:gd name="connsiteX4" fmla="*/ 5502 w 10000"/>
                <a:gd name="connsiteY4" fmla="*/ 3217 h 10001"/>
                <a:gd name="connsiteX5" fmla="*/ 7485 w 10000"/>
                <a:gd name="connsiteY5" fmla="*/ 156 h 10001"/>
                <a:gd name="connsiteX6" fmla="*/ 9950 w 10000"/>
                <a:gd name="connsiteY6" fmla="*/ 2369 h 10001"/>
                <a:gd name="connsiteX7" fmla="*/ 8687 w 10000"/>
                <a:gd name="connsiteY7" fmla="*/ 3396 h 10001"/>
                <a:gd name="connsiteX8" fmla="*/ 6903 w 10000"/>
                <a:gd name="connsiteY8" fmla="*/ 8097 h 10001"/>
                <a:gd name="connsiteX9" fmla="*/ 7321 w 10000"/>
                <a:gd name="connsiteY9" fmla="*/ 9932 h 10001"/>
                <a:gd name="connsiteX10" fmla="*/ 249 w 10000"/>
                <a:gd name="connsiteY10" fmla="*/ 9984 h 10001"/>
                <a:gd name="connsiteX0" fmla="*/ 249 w 10000"/>
                <a:gd name="connsiteY0" fmla="*/ 9984 h 10001"/>
                <a:gd name="connsiteX1" fmla="*/ 1 w 10000"/>
                <a:gd name="connsiteY1" fmla="*/ 5793 h 10001"/>
                <a:gd name="connsiteX2" fmla="*/ 2081 w 10000"/>
                <a:gd name="connsiteY2" fmla="*/ 3935 h 10001"/>
                <a:gd name="connsiteX3" fmla="*/ 4288 w 10000"/>
                <a:gd name="connsiteY3" fmla="*/ 3825 h 10001"/>
                <a:gd name="connsiteX4" fmla="*/ 5502 w 10000"/>
                <a:gd name="connsiteY4" fmla="*/ 3217 h 10001"/>
                <a:gd name="connsiteX5" fmla="*/ 7485 w 10000"/>
                <a:gd name="connsiteY5" fmla="*/ 156 h 10001"/>
                <a:gd name="connsiteX6" fmla="*/ 9950 w 10000"/>
                <a:gd name="connsiteY6" fmla="*/ 2369 h 10001"/>
                <a:gd name="connsiteX7" fmla="*/ 8687 w 10000"/>
                <a:gd name="connsiteY7" fmla="*/ 3396 h 10001"/>
                <a:gd name="connsiteX8" fmla="*/ 6903 w 10000"/>
                <a:gd name="connsiteY8" fmla="*/ 8097 h 10001"/>
                <a:gd name="connsiteX9" fmla="*/ 7321 w 10000"/>
                <a:gd name="connsiteY9" fmla="*/ 9932 h 10001"/>
                <a:gd name="connsiteX10" fmla="*/ 249 w 10000"/>
                <a:gd name="connsiteY10" fmla="*/ 9984 h 10001"/>
                <a:gd name="connsiteX0" fmla="*/ 249 w 10000"/>
                <a:gd name="connsiteY0" fmla="*/ 9984 h 10001"/>
                <a:gd name="connsiteX1" fmla="*/ 1 w 10000"/>
                <a:gd name="connsiteY1" fmla="*/ 5793 h 10001"/>
                <a:gd name="connsiteX2" fmla="*/ 2081 w 10000"/>
                <a:gd name="connsiteY2" fmla="*/ 3935 h 10001"/>
                <a:gd name="connsiteX3" fmla="*/ 4288 w 10000"/>
                <a:gd name="connsiteY3" fmla="*/ 3825 h 10001"/>
                <a:gd name="connsiteX4" fmla="*/ 5502 w 10000"/>
                <a:gd name="connsiteY4" fmla="*/ 3217 h 10001"/>
                <a:gd name="connsiteX5" fmla="*/ 7485 w 10000"/>
                <a:gd name="connsiteY5" fmla="*/ 156 h 10001"/>
                <a:gd name="connsiteX6" fmla="*/ 9950 w 10000"/>
                <a:gd name="connsiteY6" fmla="*/ 2369 h 10001"/>
                <a:gd name="connsiteX7" fmla="*/ 8687 w 10000"/>
                <a:gd name="connsiteY7" fmla="*/ 3396 h 10001"/>
                <a:gd name="connsiteX8" fmla="*/ 7501 w 10000"/>
                <a:gd name="connsiteY8" fmla="*/ 7237 h 10001"/>
                <a:gd name="connsiteX9" fmla="*/ 7321 w 10000"/>
                <a:gd name="connsiteY9" fmla="*/ 9932 h 10001"/>
                <a:gd name="connsiteX10" fmla="*/ 249 w 10000"/>
                <a:gd name="connsiteY10" fmla="*/ 9984 h 10001"/>
                <a:gd name="connsiteX0" fmla="*/ 249 w 10000"/>
                <a:gd name="connsiteY0" fmla="*/ 9984 h 10001"/>
                <a:gd name="connsiteX1" fmla="*/ 1 w 10000"/>
                <a:gd name="connsiteY1" fmla="*/ 5793 h 10001"/>
                <a:gd name="connsiteX2" fmla="*/ 2081 w 10000"/>
                <a:gd name="connsiteY2" fmla="*/ 3935 h 10001"/>
                <a:gd name="connsiteX3" fmla="*/ 4288 w 10000"/>
                <a:gd name="connsiteY3" fmla="*/ 3825 h 10001"/>
                <a:gd name="connsiteX4" fmla="*/ 5502 w 10000"/>
                <a:gd name="connsiteY4" fmla="*/ 3217 h 10001"/>
                <a:gd name="connsiteX5" fmla="*/ 7485 w 10000"/>
                <a:gd name="connsiteY5" fmla="*/ 156 h 10001"/>
                <a:gd name="connsiteX6" fmla="*/ 9950 w 10000"/>
                <a:gd name="connsiteY6" fmla="*/ 2369 h 10001"/>
                <a:gd name="connsiteX7" fmla="*/ 8687 w 10000"/>
                <a:gd name="connsiteY7" fmla="*/ 3396 h 10001"/>
                <a:gd name="connsiteX8" fmla="*/ 6604 w 10000"/>
                <a:gd name="connsiteY8" fmla="*/ 7974 h 10001"/>
                <a:gd name="connsiteX9" fmla="*/ 7321 w 10000"/>
                <a:gd name="connsiteY9" fmla="*/ 9932 h 10001"/>
                <a:gd name="connsiteX10" fmla="*/ 249 w 10000"/>
                <a:gd name="connsiteY10" fmla="*/ 9984 h 10001"/>
                <a:gd name="connsiteX0" fmla="*/ 249 w 10000"/>
                <a:gd name="connsiteY0" fmla="*/ 9984 h 10001"/>
                <a:gd name="connsiteX1" fmla="*/ 1 w 10000"/>
                <a:gd name="connsiteY1" fmla="*/ 5793 h 10001"/>
                <a:gd name="connsiteX2" fmla="*/ 2081 w 10000"/>
                <a:gd name="connsiteY2" fmla="*/ 3935 h 10001"/>
                <a:gd name="connsiteX3" fmla="*/ 4288 w 10000"/>
                <a:gd name="connsiteY3" fmla="*/ 3825 h 10001"/>
                <a:gd name="connsiteX4" fmla="*/ 5502 w 10000"/>
                <a:gd name="connsiteY4" fmla="*/ 3217 h 10001"/>
                <a:gd name="connsiteX5" fmla="*/ 7485 w 10000"/>
                <a:gd name="connsiteY5" fmla="*/ 156 h 10001"/>
                <a:gd name="connsiteX6" fmla="*/ 9950 w 10000"/>
                <a:gd name="connsiteY6" fmla="*/ 2369 h 10001"/>
                <a:gd name="connsiteX7" fmla="*/ 8687 w 10000"/>
                <a:gd name="connsiteY7" fmla="*/ 3396 h 10001"/>
                <a:gd name="connsiteX8" fmla="*/ 6604 w 10000"/>
                <a:gd name="connsiteY8" fmla="*/ 7974 h 10001"/>
                <a:gd name="connsiteX9" fmla="*/ 7321 w 10000"/>
                <a:gd name="connsiteY9" fmla="*/ 9932 h 10001"/>
                <a:gd name="connsiteX10" fmla="*/ 249 w 10000"/>
                <a:gd name="connsiteY10" fmla="*/ 9984 h 10001"/>
                <a:gd name="connsiteX0" fmla="*/ 249 w 10000"/>
                <a:gd name="connsiteY0" fmla="*/ 9984 h 10001"/>
                <a:gd name="connsiteX1" fmla="*/ 1 w 10000"/>
                <a:gd name="connsiteY1" fmla="*/ 5793 h 10001"/>
                <a:gd name="connsiteX2" fmla="*/ 2081 w 10000"/>
                <a:gd name="connsiteY2" fmla="*/ 3935 h 10001"/>
                <a:gd name="connsiteX3" fmla="*/ 4288 w 10000"/>
                <a:gd name="connsiteY3" fmla="*/ 3825 h 10001"/>
                <a:gd name="connsiteX4" fmla="*/ 5502 w 10000"/>
                <a:gd name="connsiteY4" fmla="*/ 3217 h 10001"/>
                <a:gd name="connsiteX5" fmla="*/ 7485 w 10000"/>
                <a:gd name="connsiteY5" fmla="*/ 156 h 10001"/>
                <a:gd name="connsiteX6" fmla="*/ 9950 w 10000"/>
                <a:gd name="connsiteY6" fmla="*/ 2369 h 10001"/>
                <a:gd name="connsiteX7" fmla="*/ 8687 w 10000"/>
                <a:gd name="connsiteY7" fmla="*/ 3396 h 10001"/>
                <a:gd name="connsiteX8" fmla="*/ 7003 w 10000"/>
                <a:gd name="connsiteY8" fmla="*/ 7728 h 10001"/>
                <a:gd name="connsiteX9" fmla="*/ 7321 w 10000"/>
                <a:gd name="connsiteY9" fmla="*/ 9932 h 10001"/>
                <a:gd name="connsiteX10" fmla="*/ 249 w 10000"/>
                <a:gd name="connsiteY10" fmla="*/ 9984 h 10001"/>
                <a:gd name="connsiteX0" fmla="*/ 92 w 10441"/>
                <a:gd name="connsiteY0" fmla="*/ 9984 h 10001"/>
                <a:gd name="connsiteX1" fmla="*/ 442 w 10441"/>
                <a:gd name="connsiteY1" fmla="*/ 5793 h 10001"/>
                <a:gd name="connsiteX2" fmla="*/ 2522 w 10441"/>
                <a:gd name="connsiteY2" fmla="*/ 3935 h 10001"/>
                <a:gd name="connsiteX3" fmla="*/ 4729 w 10441"/>
                <a:gd name="connsiteY3" fmla="*/ 3825 h 10001"/>
                <a:gd name="connsiteX4" fmla="*/ 5943 w 10441"/>
                <a:gd name="connsiteY4" fmla="*/ 3217 h 10001"/>
                <a:gd name="connsiteX5" fmla="*/ 7926 w 10441"/>
                <a:gd name="connsiteY5" fmla="*/ 156 h 10001"/>
                <a:gd name="connsiteX6" fmla="*/ 10391 w 10441"/>
                <a:gd name="connsiteY6" fmla="*/ 2369 h 10001"/>
                <a:gd name="connsiteX7" fmla="*/ 9128 w 10441"/>
                <a:gd name="connsiteY7" fmla="*/ 3396 h 10001"/>
                <a:gd name="connsiteX8" fmla="*/ 7444 w 10441"/>
                <a:gd name="connsiteY8" fmla="*/ 7728 h 10001"/>
                <a:gd name="connsiteX9" fmla="*/ 7762 w 10441"/>
                <a:gd name="connsiteY9" fmla="*/ 9932 h 10001"/>
                <a:gd name="connsiteX10" fmla="*/ 92 w 10441"/>
                <a:gd name="connsiteY10" fmla="*/ 9984 h 10001"/>
                <a:gd name="connsiteX0" fmla="*/ 0 w 10349"/>
                <a:gd name="connsiteY0" fmla="*/ 9984 h 10001"/>
                <a:gd name="connsiteX1" fmla="*/ 350 w 10349"/>
                <a:gd name="connsiteY1" fmla="*/ 5793 h 10001"/>
                <a:gd name="connsiteX2" fmla="*/ 2430 w 10349"/>
                <a:gd name="connsiteY2" fmla="*/ 3935 h 10001"/>
                <a:gd name="connsiteX3" fmla="*/ 4637 w 10349"/>
                <a:gd name="connsiteY3" fmla="*/ 3825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1247 w 10349"/>
                <a:gd name="connsiteY1" fmla="*/ 5793 h 10001"/>
                <a:gd name="connsiteX2" fmla="*/ 2430 w 10349"/>
                <a:gd name="connsiteY2" fmla="*/ 3935 h 10001"/>
                <a:gd name="connsiteX3" fmla="*/ 4637 w 10349"/>
                <a:gd name="connsiteY3" fmla="*/ 3825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549 w 10349"/>
                <a:gd name="connsiteY1" fmla="*/ 6653 h 10001"/>
                <a:gd name="connsiteX2" fmla="*/ 2430 w 10349"/>
                <a:gd name="connsiteY2" fmla="*/ 3935 h 10001"/>
                <a:gd name="connsiteX3" fmla="*/ 4637 w 10349"/>
                <a:gd name="connsiteY3" fmla="*/ 3825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549 w 10349"/>
                <a:gd name="connsiteY1" fmla="*/ 6653 h 10001"/>
                <a:gd name="connsiteX2" fmla="*/ 2330 w 10349"/>
                <a:gd name="connsiteY2" fmla="*/ 6147 h 10001"/>
                <a:gd name="connsiteX3" fmla="*/ 4637 w 10349"/>
                <a:gd name="connsiteY3" fmla="*/ 3825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549 w 10349"/>
                <a:gd name="connsiteY1" fmla="*/ 6653 h 10001"/>
                <a:gd name="connsiteX2" fmla="*/ 2330 w 10349"/>
                <a:gd name="connsiteY2" fmla="*/ 6147 h 10001"/>
                <a:gd name="connsiteX3" fmla="*/ 3142 w 10349"/>
                <a:gd name="connsiteY3" fmla="*/ 3948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549 w 10349"/>
                <a:gd name="connsiteY1" fmla="*/ 6653 h 10001"/>
                <a:gd name="connsiteX2" fmla="*/ 3427 w 10349"/>
                <a:gd name="connsiteY2" fmla="*/ 7622 h 10001"/>
                <a:gd name="connsiteX3" fmla="*/ 3142 w 10349"/>
                <a:gd name="connsiteY3" fmla="*/ 3948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549 w 10349"/>
                <a:gd name="connsiteY1" fmla="*/ 7390 h 10001"/>
                <a:gd name="connsiteX2" fmla="*/ 3427 w 10349"/>
                <a:gd name="connsiteY2" fmla="*/ 7622 h 10001"/>
                <a:gd name="connsiteX3" fmla="*/ 3142 w 10349"/>
                <a:gd name="connsiteY3" fmla="*/ 3948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549 w 10349"/>
                <a:gd name="connsiteY1" fmla="*/ 7390 h 10001"/>
                <a:gd name="connsiteX2" fmla="*/ 3427 w 10349"/>
                <a:gd name="connsiteY2" fmla="*/ 7622 h 10001"/>
                <a:gd name="connsiteX3" fmla="*/ 3242 w 10349"/>
                <a:gd name="connsiteY3" fmla="*/ 3948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9984 h 10001"/>
                <a:gd name="connsiteX1" fmla="*/ 549 w 10349"/>
                <a:gd name="connsiteY1" fmla="*/ 7390 h 10001"/>
                <a:gd name="connsiteX2" fmla="*/ 3427 w 10349"/>
                <a:gd name="connsiteY2" fmla="*/ 7622 h 10001"/>
                <a:gd name="connsiteX3" fmla="*/ 3242 w 10349"/>
                <a:gd name="connsiteY3" fmla="*/ 3948 h 10001"/>
                <a:gd name="connsiteX4" fmla="*/ 5851 w 10349"/>
                <a:gd name="connsiteY4" fmla="*/ 3217 h 10001"/>
                <a:gd name="connsiteX5" fmla="*/ 7834 w 10349"/>
                <a:gd name="connsiteY5" fmla="*/ 156 h 10001"/>
                <a:gd name="connsiteX6" fmla="*/ 10299 w 10349"/>
                <a:gd name="connsiteY6" fmla="*/ 2369 h 10001"/>
                <a:gd name="connsiteX7" fmla="*/ 9036 w 10349"/>
                <a:gd name="connsiteY7" fmla="*/ 3396 h 10001"/>
                <a:gd name="connsiteX8" fmla="*/ 7352 w 10349"/>
                <a:gd name="connsiteY8" fmla="*/ 7728 h 10001"/>
                <a:gd name="connsiteX9" fmla="*/ 7670 w 10349"/>
                <a:gd name="connsiteY9" fmla="*/ 9932 h 10001"/>
                <a:gd name="connsiteX10" fmla="*/ 0 w 10349"/>
                <a:gd name="connsiteY10" fmla="*/ 9984 h 10001"/>
                <a:gd name="connsiteX0" fmla="*/ 0 w 10349"/>
                <a:gd name="connsiteY0" fmla="*/ 10008 h 10025"/>
                <a:gd name="connsiteX1" fmla="*/ 549 w 10349"/>
                <a:gd name="connsiteY1" fmla="*/ 7414 h 10025"/>
                <a:gd name="connsiteX2" fmla="*/ 3427 w 10349"/>
                <a:gd name="connsiteY2" fmla="*/ 7646 h 10025"/>
                <a:gd name="connsiteX3" fmla="*/ 3242 w 10349"/>
                <a:gd name="connsiteY3" fmla="*/ 3972 h 10025"/>
                <a:gd name="connsiteX4" fmla="*/ 6250 w 10349"/>
                <a:gd name="connsiteY4" fmla="*/ 2504 h 10025"/>
                <a:gd name="connsiteX5" fmla="*/ 7834 w 10349"/>
                <a:gd name="connsiteY5" fmla="*/ 180 h 10025"/>
                <a:gd name="connsiteX6" fmla="*/ 10299 w 10349"/>
                <a:gd name="connsiteY6" fmla="*/ 2393 h 10025"/>
                <a:gd name="connsiteX7" fmla="*/ 9036 w 10349"/>
                <a:gd name="connsiteY7" fmla="*/ 3420 h 10025"/>
                <a:gd name="connsiteX8" fmla="*/ 7352 w 10349"/>
                <a:gd name="connsiteY8" fmla="*/ 7752 h 10025"/>
                <a:gd name="connsiteX9" fmla="*/ 7670 w 10349"/>
                <a:gd name="connsiteY9" fmla="*/ 9956 h 10025"/>
                <a:gd name="connsiteX10" fmla="*/ 0 w 10349"/>
                <a:gd name="connsiteY10" fmla="*/ 10008 h 10025"/>
                <a:gd name="connsiteX0" fmla="*/ 0 w 10349"/>
                <a:gd name="connsiteY0" fmla="*/ 10008 h 10025"/>
                <a:gd name="connsiteX1" fmla="*/ 549 w 10349"/>
                <a:gd name="connsiteY1" fmla="*/ 7414 h 10025"/>
                <a:gd name="connsiteX2" fmla="*/ 3427 w 10349"/>
                <a:gd name="connsiteY2" fmla="*/ 7646 h 10025"/>
                <a:gd name="connsiteX3" fmla="*/ 3242 w 10349"/>
                <a:gd name="connsiteY3" fmla="*/ 3972 h 10025"/>
                <a:gd name="connsiteX4" fmla="*/ 6250 w 10349"/>
                <a:gd name="connsiteY4" fmla="*/ 2504 h 10025"/>
                <a:gd name="connsiteX5" fmla="*/ 7834 w 10349"/>
                <a:gd name="connsiteY5" fmla="*/ 180 h 10025"/>
                <a:gd name="connsiteX6" fmla="*/ 10299 w 10349"/>
                <a:gd name="connsiteY6" fmla="*/ 2393 h 10025"/>
                <a:gd name="connsiteX7" fmla="*/ 9036 w 10349"/>
                <a:gd name="connsiteY7" fmla="*/ 3420 h 10025"/>
                <a:gd name="connsiteX8" fmla="*/ 7352 w 10349"/>
                <a:gd name="connsiteY8" fmla="*/ 7752 h 10025"/>
                <a:gd name="connsiteX9" fmla="*/ 7670 w 10349"/>
                <a:gd name="connsiteY9" fmla="*/ 9956 h 10025"/>
                <a:gd name="connsiteX10" fmla="*/ 0 w 10349"/>
                <a:gd name="connsiteY10" fmla="*/ 10008 h 10025"/>
                <a:gd name="connsiteX0" fmla="*/ 0 w 10349"/>
                <a:gd name="connsiteY0" fmla="*/ 9987 h 10004"/>
                <a:gd name="connsiteX1" fmla="*/ 549 w 10349"/>
                <a:gd name="connsiteY1" fmla="*/ 7393 h 10004"/>
                <a:gd name="connsiteX2" fmla="*/ 3427 w 10349"/>
                <a:gd name="connsiteY2" fmla="*/ 7625 h 10004"/>
                <a:gd name="connsiteX3" fmla="*/ 3242 w 10349"/>
                <a:gd name="connsiteY3" fmla="*/ 3951 h 10004"/>
                <a:gd name="connsiteX4" fmla="*/ 6350 w 10349"/>
                <a:gd name="connsiteY4" fmla="*/ 3098 h 10004"/>
                <a:gd name="connsiteX5" fmla="*/ 7834 w 10349"/>
                <a:gd name="connsiteY5" fmla="*/ 159 h 10004"/>
                <a:gd name="connsiteX6" fmla="*/ 10299 w 10349"/>
                <a:gd name="connsiteY6" fmla="*/ 2372 h 10004"/>
                <a:gd name="connsiteX7" fmla="*/ 9036 w 10349"/>
                <a:gd name="connsiteY7" fmla="*/ 3399 h 10004"/>
                <a:gd name="connsiteX8" fmla="*/ 7352 w 10349"/>
                <a:gd name="connsiteY8" fmla="*/ 7731 h 10004"/>
                <a:gd name="connsiteX9" fmla="*/ 7670 w 10349"/>
                <a:gd name="connsiteY9" fmla="*/ 9935 h 10004"/>
                <a:gd name="connsiteX10" fmla="*/ 0 w 10349"/>
                <a:gd name="connsiteY10" fmla="*/ 9987 h 10004"/>
                <a:gd name="connsiteX0" fmla="*/ 0 w 10349"/>
                <a:gd name="connsiteY0" fmla="*/ 10003 h 10020"/>
                <a:gd name="connsiteX1" fmla="*/ 549 w 10349"/>
                <a:gd name="connsiteY1" fmla="*/ 7409 h 10020"/>
                <a:gd name="connsiteX2" fmla="*/ 3427 w 10349"/>
                <a:gd name="connsiteY2" fmla="*/ 7641 h 10020"/>
                <a:gd name="connsiteX3" fmla="*/ 3242 w 10349"/>
                <a:gd name="connsiteY3" fmla="*/ 3967 h 10020"/>
                <a:gd name="connsiteX4" fmla="*/ 5951 w 10349"/>
                <a:gd name="connsiteY4" fmla="*/ 2622 h 10020"/>
                <a:gd name="connsiteX5" fmla="*/ 7834 w 10349"/>
                <a:gd name="connsiteY5" fmla="*/ 175 h 10020"/>
                <a:gd name="connsiteX6" fmla="*/ 10299 w 10349"/>
                <a:gd name="connsiteY6" fmla="*/ 2388 h 10020"/>
                <a:gd name="connsiteX7" fmla="*/ 9036 w 10349"/>
                <a:gd name="connsiteY7" fmla="*/ 3415 h 10020"/>
                <a:gd name="connsiteX8" fmla="*/ 7352 w 10349"/>
                <a:gd name="connsiteY8" fmla="*/ 7747 h 10020"/>
                <a:gd name="connsiteX9" fmla="*/ 7670 w 10349"/>
                <a:gd name="connsiteY9" fmla="*/ 9951 h 10020"/>
                <a:gd name="connsiteX10" fmla="*/ 0 w 10349"/>
                <a:gd name="connsiteY10" fmla="*/ 10003 h 10020"/>
                <a:gd name="connsiteX0" fmla="*/ 0 w 10349"/>
                <a:gd name="connsiteY0" fmla="*/ 10003 h 10020"/>
                <a:gd name="connsiteX1" fmla="*/ 549 w 10349"/>
                <a:gd name="connsiteY1" fmla="*/ 7409 h 10020"/>
                <a:gd name="connsiteX2" fmla="*/ 3327 w 10349"/>
                <a:gd name="connsiteY2" fmla="*/ 7764 h 10020"/>
                <a:gd name="connsiteX3" fmla="*/ 3242 w 10349"/>
                <a:gd name="connsiteY3" fmla="*/ 3967 h 10020"/>
                <a:gd name="connsiteX4" fmla="*/ 5951 w 10349"/>
                <a:gd name="connsiteY4" fmla="*/ 2622 h 10020"/>
                <a:gd name="connsiteX5" fmla="*/ 7834 w 10349"/>
                <a:gd name="connsiteY5" fmla="*/ 175 h 10020"/>
                <a:gd name="connsiteX6" fmla="*/ 10299 w 10349"/>
                <a:gd name="connsiteY6" fmla="*/ 2388 h 10020"/>
                <a:gd name="connsiteX7" fmla="*/ 9036 w 10349"/>
                <a:gd name="connsiteY7" fmla="*/ 3415 h 10020"/>
                <a:gd name="connsiteX8" fmla="*/ 7352 w 10349"/>
                <a:gd name="connsiteY8" fmla="*/ 7747 h 10020"/>
                <a:gd name="connsiteX9" fmla="*/ 7670 w 10349"/>
                <a:gd name="connsiteY9" fmla="*/ 9951 h 10020"/>
                <a:gd name="connsiteX10" fmla="*/ 0 w 10349"/>
                <a:gd name="connsiteY10" fmla="*/ 10003 h 10020"/>
                <a:gd name="connsiteX0" fmla="*/ 8745 w 19094"/>
                <a:gd name="connsiteY0" fmla="*/ 13054 h 13071"/>
                <a:gd name="connsiteX1" fmla="*/ 9294 w 19094"/>
                <a:gd name="connsiteY1" fmla="*/ 10460 h 13071"/>
                <a:gd name="connsiteX2" fmla="*/ 9 w 19094"/>
                <a:gd name="connsiteY2" fmla="*/ 0 h 13071"/>
                <a:gd name="connsiteX3" fmla="*/ 11987 w 19094"/>
                <a:gd name="connsiteY3" fmla="*/ 7018 h 13071"/>
                <a:gd name="connsiteX4" fmla="*/ 14696 w 19094"/>
                <a:gd name="connsiteY4" fmla="*/ 5673 h 13071"/>
                <a:gd name="connsiteX5" fmla="*/ 16579 w 19094"/>
                <a:gd name="connsiteY5" fmla="*/ 3226 h 13071"/>
                <a:gd name="connsiteX6" fmla="*/ 19044 w 19094"/>
                <a:gd name="connsiteY6" fmla="*/ 5439 h 13071"/>
                <a:gd name="connsiteX7" fmla="*/ 17781 w 19094"/>
                <a:gd name="connsiteY7" fmla="*/ 6466 h 13071"/>
                <a:gd name="connsiteX8" fmla="*/ 16097 w 19094"/>
                <a:gd name="connsiteY8" fmla="*/ 10798 h 13071"/>
                <a:gd name="connsiteX9" fmla="*/ 16415 w 19094"/>
                <a:gd name="connsiteY9" fmla="*/ 13002 h 13071"/>
                <a:gd name="connsiteX10" fmla="*/ 8745 w 19094"/>
                <a:gd name="connsiteY10" fmla="*/ 13054 h 13071"/>
                <a:gd name="connsiteX0" fmla="*/ 0 w 10349"/>
                <a:gd name="connsiteY0" fmla="*/ 10004 h 10021"/>
                <a:gd name="connsiteX1" fmla="*/ 549 w 10349"/>
                <a:gd name="connsiteY1" fmla="*/ 7410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1646 w 10349"/>
                <a:gd name="connsiteY1" fmla="*/ 7656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1646 w 10349"/>
                <a:gd name="connsiteY1" fmla="*/ 7656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749 w 10349"/>
                <a:gd name="connsiteY1" fmla="*/ 6919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749 w 10349"/>
                <a:gd name="connsiteY1" fmla="*/ 6919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749 w 10349"/>
                <a:gd name="connsiteY1" fmla="*/ 6919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749 w 10349"/>
                <a:gd name="connsiteY1" fmla="*/ 6919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749 w 10349"/>
                <a:gd name="connsiteY1" fmla="*/ 6919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749 w 10349"/>
                <a:gd name="connsiteY1" fmla="*/ 6919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  <a:gd name="connsiteX0" fmla="*/ 0 w 10349"/>
                <a:gd name="connsiteY0" fmla="*/ 10004 h 10021"/>
                <a:gd name="connsiteX1" fmla="*/ 749 w 10349"/>
                <a:gd name="connsiteY1" fmla="*/ 6919 h 10021"/>
                <a:gd name="connsiteX2" fmla="*/ 3242 w 10349"/>
                <a:gd name="connsiteY2" fmla="*/ 3968 h 10021"/>
                <a:gd name="connsiteX3" fmla="*/ 5951 w 10349"/>
                <a:gd name="connsiteY3" fmla="*/ 2623 h 10021"/>
                <a:gd name="connsiteX4" fmla="*/ 7834 w 10349"/>
                <a:gd name="connsiteY4" fmla="*/ 176 h 10021"/>
                <a:gd name="connsiteX5" fmla="*/ 10299 w 10349"/>
                <a:gd name="connsiteY5" fmla="*/ 2389 h 10021"/>
                <a:gd name="connsiteX6" fmla="*/ 9036 w 10349"/>
                <a:gd name="connsiteY6" fmla="*/ 3416 h 10021"/>
                <a:gd name="connsiteX7" fmla="*/ 7352 w 10349"/>
                <a:gd name="connsiteY7" fmla="*/ 7748 h 10021"/>
                <a:gd name="connsiteX8" fmla="*/ 7670 w 10349"/>
                <a:gd name="connsiteY8" fmla="*/ 9952 h 10021"/>
                <a:gd name="connsiteX9" fmla="*/ 0 w 10349"/>
                <a:gd name="connsiteY9" fmla="*/ 10004 h 1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49" h="10021">
                  <a:moveTo>
                    <a:pt x="0" y="10004"/>
                  </a:moveTo>
                  <a:cubicBezTo>
                    <a:pt x="556" y="5734"/>
                    <a:pt x="275" y="9074"/>
                    <a:pt x="749" y="6919"/>
                  </a:cubicBezTo>
                  <a:cubicBezTo>
                    <a:pt x="2186" y="8125"/>
                    <a:pt x="3040" y="5872"/>
                    <a:pt x="3242" y="3968"/>
                  </a:cubicBezTo>
                  <a:cubicBezTo>
                    <a:pt x="4810" y="3847"/>
                    <a:pt x="5081" y="4219"/>
                    <a:pt x="5951" y="2623"/>
                  </a:cubicBezTo>
                  <a:cubicBezTo>
                    <a:pt x="5802" y="3101"/>
                    <a:pt x="7351" y="-868"/>
                    <a:pt x="7834" y="176"/>
                  </a:cubicBezTo>
                  <a:cubicBezTo>
                    <a:pt x="7792" y="879"/>
                    <a:pt x="10099" y="1850"/>
                    <a:pt x="10299" y="2389"/>
                  </a:cubicBezTo>
                  <a:cubicBezTo>
                    <a:pt x="10500" y="2929"/>
                    <a:pt x="10100" y="1787"/>
                    <a:pt x="9036" y="3416"/>
                  </a:cubicBezTo>
                  <a:cubicBezTo>
                    <a:pt x="9143" y="4125"/>
                    <a:pt x="8112" y="5593"/>
                    <a:pt x="7352" y="7748"/>
                  </a:cubicBezTo>
                  <a:cubicBezTo>
                    <a:pt x="7717" y="8102"/>
                    <a:pt x="8613" y="9679"/>
                    <a:pt x="7670" y="9952"/>
                  </a:cubicBezTo>
                  <a:cubicBezTo>
                    <a:pt x="5990" y="9876"/>
                    <a:pt x="1679" y="10080"/>
                    <a:pt x="0" y="1000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1C28E51C-957F-E625-1323-52396BD11D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503173" y="2285025"/>
              <a:ext cx="1323076" cy="724557"/>
            </a:xfrm>
            <a:custGeom>
              <a:avLst/>
              <a:gdLst>
                <a:gd name="connsiteX0" fmla="*/ 0 w 10000"/>
                <a:gd name="connsiteY0" fmla="*/ 10000 h 10357"/>
                <a:gd name="connsiteX1" fmla="*/ 650 w 10000"/>
                <a:gd name="connsiteY1" fmla="*/ 0 h 10357"/>
                <a:gd name="connsiteX2" fmla="*/ 2846 w 10000"/>
                <a:gd name="connsiteY2" fmla="*/ 126 h 10357"/>
                <a:gd name="connsiteX3" fmla="*/ 2602 w 10000"/>
                <a:gd name="connsiteY3" fmla="*/ 1297 h 10357"/>
                <a:gd name="connsiteX4" fmla="*/ 5203 w 10000"/>
                <a:gd name="connsiteY4" fmla="*/ 1297 h 10357"/>
                <a:gd name="connsiteX5" fmla="*/ 5203 w 10000"/>
                <a:gd name="connsiteY5" fmla="*/ 1967 h 10357"/>
                <a:gd name="connsiteX6" fmla="*/ 6504 w 10000"/>
                <a:gd name="connsiteY6" fmla="*/ 1967 h 10357"/>
                <a:gd name="connsiteX7" fmla="*/ 6341 w 10000"/>
                <a:gd name="connsiteY7" fmla="*/ 6360 h 10357"/>
                <a:gd name="connsiteX8" fmla="*/ 9756 w 10000"/>
                <a:gd name="connsiteY8" fmla="*/ 6360 h 10357"/>
                <a:gd name="connsiteX9" fmla="*/ 10000 w 10000"/>
                <a:gd name="connsiteY9" fmla="*/ 6653 h 10357"/>
                <a:gd name="connsiteX10" fmla="*/ 9642 w 10000"/>
                <a:gd name="connsiteY10" fmla="*/ 10357 h 10357"/>
                <a:gd name="connsiteX11" fmla="*/ 0 w 10000"/>
                <a:gd name="connsiteY11" fmla="*/ 10000 h 10357"/>
                <a:gd name="connsiteX0" fmla="*/ 0 w 9756"/>
                <a:gd name="connsiteY0" fmla="*/ 10000 h 10357"/>
                <a:gd name="connsiteX1" fmla="*/ 650 w 9756"/>
                <a:gd name="connsiteY1" fmla="*/ 0 h 10357"/>
                <a:gd name="connsiteX2" fmla="*/ 2846 w 9756"/>
                <a:gd name="connsiteY2" fmla="*/ 126 h 10357"/>
                <a:gd name="connsiteX3" fmla="*/ 2602 w 9756"/>
                <a:gd name="connsiteY3" fmla="*/ 1297 h 10357"/>
                <a:gd name="connsiteX4" fmla="*/ 5203 w 9756"/>
                <a:gd name="connsiteY4" fmla="*/ 1297 h 10357"/>
                <a:gd name="connsiteX5" fmla="*/ 5203 w 9756"/>
                <a:gd name="connsiteY5" fmla="*/ 1967 h 10357"/>
                <a:gd name="connsiteX6" fmla="*/ 6504 w 9756"/>
                <a:gd name="connsiteY6" fmla="*/ 1967 h 10357"/>
                <a:gd name="connsiteX7" fmla="*/ 6341 w 9756"/>
                <a:gd name="connsiteY7" fmla="*/ 6360 h 10357"/>
                <a:gd name="connsiteX8" fmla="*/ 9756 w 9756"/>
                <a:gd name="connsiteY8" fmla="*/ 6360 h 10357"/>
                <a:gd name="connsiteX9" fmla="*/ 8477 w 9756"/>
                <a:gd name="connsiteY9" fmla="*/ 6796 h 10357"/>
                <a:gd name="connsiteX10" fmla="*/ 9642 w 9756"/>
                <a:gd name="connsiteY10" fmla="*/ 10357 h 10357"/>
                <a:gd name="connsiteX11" fmla="*/ 0 w 9756"/>
                <a:gd name="connsiteY11" fmla="*/ 10000 h 10357"/>
                <a:gd name="connsiteX0" fmla="*/ 0 w 10108"/>
                <a:gd name="connsiteY0" fmla="*/ 9655 h 10000"/>
                <a:gd name="connsiteX1" fmla="*/ 666 w 10108"/>
                <a:gd name="connsiteY1" fmla="*/ 0 h 10000"/>
                <a:gd name="connsiteX2" fmla="*/ 2917 w 10108"/>
                <a:gd name="connsiteY2" fmla="*/ 122 h 10000"/>
                <a:gd name="connsiteX3" fmla="*/ 2667 w 10108"/>
                <a:gd name="connsiteY3" fmla="*/ 1252 h 10000"/>
                <a:gd name="connsiteX4" fmla="*/ 5333 w 10108"/>
                <a:gd name="connsiteY4" fmla="*/ 1252 h 10000"/>
                <a:gd name="connsiteX5" fmla="*/ 5333 w 10108"/>
                <a:gd name="connsiteY5" fmla="*/ 1899 h 10000"/>
                <a:gd name="connsiteX6" fmla="*/ 6667 w 10108"/>
                <a:gd name="connsiteY6" fmla="*/ 1899 h 10000"/>
                <a:gd name="connsiteX7" fmla="*/ 6500 w 10108"/>
                <a:gd name="connsiteY7" fmla="*/ 6141 h 10000"/>
                <a:gd name="connsiteX8" fmla="*/ 10000 w 10108"/>
                <a:gd name="connsiteY8" fmla="*/ 6141 h 10000"/>
                <a:gd name="connsiteX9" fmla="*/ 10108 w 10108"/>
                <a:gd name="connsiteY9" fmla="*/ 6769 h 10000"/>
                <a:gd name="connsiteX10" fmla="*/ 9883 w 10108"/>
                <a:gd name="connsiteY10" fmla="*/ 10000 h 10000"/>
                <a:gd name="connsiteX11" fmla="*/ 0 w 10108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500 w 10142"/>
                <a:gd name="connsiteY7" fmla="*/ 6141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358 w 10142"/>
                <a:gd name="connsiteY7" fmla="*/ 6968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4939 w 10142"/>
                <a:gd name="connsiteY7" fmla="*/ 6348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5223 w 10142"/>
                <a:gd name="connsiteY7" fmla="*/ 6899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279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08"/>
                <a:gd name="connsiteY0" fmla="*/ 9655 h 10000"/>
                <a:gd name="connsiteX1" fmla="*/ 666 w 10108"/>
                <a:gd name="connsiteY1" fmla="*/ 0 h 10000"/>
                <a:gd name="connsiteX2" fmla="*/ 2917 w 10108"/>
                <a:gd name="connsiteY2" fmla="*/ 122 h 10000"/>
                <a:gd name="connsiteX3" fmla="*/ 2667 w 10108"/>
                <a:gd name="connsiteY3" fmla="*/ 1252 h 10000"/>
                <a:gd name="connsiteX4" fmla="*/ 5333 w 10108"/>
                <a:gd name="connsiteY4" fmla="*/ 1252 h 10000"/>
                <a:gd name="connsiteX5" fmla="*/ 5333 w 10108"/>
                <a:gd name="connsiteY5" fmla="*/ 1899 h 10000"/>
                <a:gd name="connsiteX6" fmla="*/ 6667 w 10108"/>
                <a:gd name="connsiteY6" fmla="*/ 1899 h 10000"/>
                <a:gd name="connsiteX7" fmla="*/ 6074 w 10108"/>
                <a:gd name="connsiteY7" fmla="*/ 6348 h 10000"/>
                <a:gd name="connsiteX8" fmla="*/ 10000 w 10108"/>
                <a:gd name="connsiteY8" fmla="*/ 7106 h 10000"/>
                <a:gd name="connsiteX9" fmla="*/ 10108 w 10108"/>
                <a:gd name="connsiteY9" fmla="*/ 8078 h 10000"/>
                <a:gd name="connsiteX10" fmla="*/ 9883 w 10108"/>
                <a:gd name="connsiteY10" fmla="*/ 10000 h 10000"/>
                <a:gd name="connsiteX11" fmla="*/ 0 w 10108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3063 w 10142"/>
                <a:gd name="connsiteY5" fmla="*/ 2932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6525 w 10142"/>
                <a:gd name="connsiteY6" fmla="*/ 251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4964 w 10142"/>
                <a:gd name="connsiteY6" fmla="*/ 4034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4624 w 10142"/>
                <a:gd name="connsiteY4" fmla="*/ 1321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3063 w 10142"/>
                <a:gd name="connsiteY4" fmla="*/ 3043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050 w 10142"/>
                <a:gd name="connsiteY4" fmla="*/ 1459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533 h 9878"/>
                <a:gd name="connsiteX1" fmla="*/ 666 w 10142"/>
                <a:gd name="connsiteY1" fmla="*/ 498 h 9878"/>
                <a:gd name="connsiteX2" fmla="*/ 2917 w 10142"/>
                <a:gd name="connsiteY2" fmla="*/ 0 h 9878"/>
                <a:gd name="connsiteX3" fmla="*/ 2667 w 10142"/>
                <a:gd name="connsiteY3" fmla="*/ 1130 h 9878"/>
                <a:gd name="connsiteX4" fmla="*/ 5050 w 10142"/>
                <a:gd name="connsiteY4" fmla="*/ 1337 h 9878"/>
                <a:gd name="connsiteX5" fmla="*/ 4766 w 10142"/>
                <a:gd name="connsiteY5" fmla="*/ 1983 h 9878"/>
                <a:gd name="connsiteX6" fmla="*/ 6525 w 10142"/>
                <a:gd name="connsiteY6" fmla="*/ 1983 h 9878"/>
                <a:gd name="connsiteX7" fmla="*/ 6074 w 10142"/>
                <a:gd name="connsiteY7" fmla="*/ 6226 h 9878"/>
                <a:gd name="connsiteX8" fmla="*/ 10142 w 10142"/>
                <a:gd name="connsiteY8" fmla="*/ 6226 h 9878"/>
                <a:gd name="connsiteX9" fmla="*/ 10108 w 10142"/>
                <a:gd name="connsiteY9" fmla="*/ 7956 h 9878"/>
                <a:gd name="connsiteX10" fmla="*/ 9883 w 10142"/>
                <a:gd name="connsiteY10" fmla="*/ 9878 h 9878"/>
                <a:gd name="connsiteX11" fmla="*/ 0 w 10142"/>
                <a:gd name="connsiteY11" fmla="*/ 9533 h 9878"/>
                <a:gd name="connsiteX0" fmla="*/ 0 w 10000"/>
                <a:gd name="connsiteY0" fmla="*/ 9651 h 10000"/>
                <a:gd name="connsiteX1" fmla="*/ 657 w 10000"/>
                <a:gd name="connsiteY1" fmla="*/ 295 h 10000"/>
                <a:gd name="connsiteX2" fmla="*/ 2876 w 10000"/>
                <a:gd name="connsiteY2" fmla="*/ 0 h 10000"/>
                <a:gd name="connsiteX3" fmla="*/ 2630 w 10000"/>
                <a:gd name="connsiteY3" fmla="*/ 1144 h 10000"/>
                <a:gd name="connsiteX4" fmla="*/ 4979 w 10000"/>
                <a:gd name="connsiteY4" fmla="*/ 1354 h 10000"/>
                <a:gd name="connsiteX5" fmla="*/ 4699 w 10000"/>
                <a:gd name="connsiteY5" fmla="*/ 2007 h 10000"/>
                <a:gd name="connsiteX6" fmla="*/ 6434 w 10000"/>
                <a:gd name="connsiteY6" fmla="*/ 2007 h 10000"/>
                <a:gd name="connsiteX7" fmla="*/ 5989 w 10000"/>
                <a:gd name="connsiteY7" fmla="*/ 6303 h 10000"/>
                <a:gd name="connsiteX8" fmla="*/ 10000 w 10000"/>
                <a:gd name="connsiteY8" fmla="*/ 6303 h 10000"/>
                <a:gd name="connsiteX9" fmla="*/ 9966 w 10000"/>
                <a:gd name="connsiteY9" fmla="*/ 8054 h 10000"/>
                <a:gd name="connsiteX10" fmla="*/ 9745 w 10000"/>
                <a:gd name="connsiteY10" fmla="*/ 10000 h 10000"/>
                <a:gd name="connsiteX11" fmla="*/ 0 w 10000"/>
                <a:gd name="connsiteY11" fmla="*/ 9651 h 10000"/>
                <a:gd name="connsiteX0" fmla="*/ 0 w 10000"/>
                <a:gd name="connsiteY0" fmla="*/ 9581 h 9930"/>
                <a:gd name="connsiteX1" fmla="*/ 657 w 10000"/>
                <a:gd name="connsiteY1" fmla="*/ 225 h 9930"/>
                <a:gd name="connsiteX2" fmla="*/ 2736 w 10000"/>
                <a:gd name="connsiteY2" fmla="*/ 0 h 9930"/>
                <a:gd name="connsiteX3" fmla="*/ 2630 w 10000"/>
                <a:gd name="connsiteY3" fmla="*/ 1074 h 9930"/>
                <a:gd name="connsiteX4" fmla="*/ 4979 w 10000"/>
                <a:gd name="connsiteY4" fmla="*/ 1284 h 9930"/>
                <a:gd name="connsiteX5" fmla="*/ 4699 w 10000"/>
                <a:gd name="connsiteY5" fmla="*/ 1937 h 9930"/>
                <a:gd name="connsiteX6" fmla="*/ 6434 w 10000"/>
                <a:gd name="connsiteY6" fmla="*/ 1937 h 9930"/>
                <a:gd name="connsiteX7" fmla="*/ 5989 w 10000"/>
                <a:gd name="connsiteY7" fmla="*/ 6233 h 9930"/>
                <a:gd name="connsiteX8" fmla="*/ 10000 w 10000"/>
                <a:gd name="connsiteY8" fmla="*/ 6233 h 9930"/>
                <a:gd name="connsiteX9" fmla="*/ 9966 w 10000"/>
                <a:gd name="connsiteY9" fmla="*/ 7984 h 9930"/>
                <a:gd name="connsiteX10" fmla="*/ 9745 w 10000"/>
                <a:gd name="connsiteY10" fmla="*/ 9930 h 9930"/>
                <a:gd name="connsiteX11" fmla="*/ 0 w 10000"/>
                <a:gd name="connsiteY11" fmla="*/ 9581 h 9930"/>
                <a:gd name="connsiteX0" fmla="*/ 0 w 10000"/>
                <a:gd name="connsiteY0" fmla="*/ 9758 h 10109"/>
                <a:gd name="connsiteX1" fmla="*/ 657 w 10000"/>
                <a:gd name="connsiteY1" fmla="*/ 14 h 10109"/>
                <a:gd name="connsiteX2" fmla="*/ 2736 w 10000"/>
                <a:gd name="connsiteY2" fmla="*/ 109 h 10109"/>
                <a:gd name="connsiteX3" fmla="*/ 2630 w 10000"/>
                <a:gd name="connsiteY3" fmla="*/ 1191 h 10109"/>
                <a:gd name="connsiteX4" fmla="*/ 4979 w 10000"/>
                <a:gd name="connsiteY4" fmla="*/ 1402 h 10109"/>
                <a:gd name="connsiteX5" fmla="*/ 4699 w 10000"/>
                <a:gd name="connsiteY5" fmla="*/ 2060 h 10109"/>
                <a:gd name="connsiteX6" fmla="*/ 6434 w 10000"/>
                <a:gd name="connsiteY6" fmla="*/ 2060 h 10109"/>
                <a:gd name="connsiteX7" fmla="*/ 5989 w 10000"/>
                <a:gd name="connsiteY7" fmla="*/ 6386 h 10109"/>
                <a:gd name="connsiteX8" fmla="*/ 10000 w 10000"/>
                <a:gd name="connsiteY8" fmla="*/ 6386 h 10109"/>
                <a:gd name="connsiteX9" fmla="*/ 9966 w 10000"/>
                <a:gd name="connsiteY9" fmla="*/ 8149 h 10109"/>
                <a:gd name="connsiteX10" fmla="*/ 9745 w 10000"/>
                <a:gd name="connsiteY10" fmla="*/ 10109 h 10109"/>
                <a:gd name="connsiteX11" fmla="*/ 0 w 10000"/>
                <a:gd name="connsiteY11" fmla="*/ 9758 h 10109"/>
                <a:gd name="connsiteX0" fmla="*/ 0 w 9966"/>
                <a:gd name="connsiteY0" fmla="*/ 9758 h 10109"/>
                <a:gd name="connsiteX1" fmla="*/ 657 w 9966"/>
                <a:gd name="connsiteY1" fmla="*/ 14 h 10109"/>
                <a:gd name="connsiteX2" fmla="*/ 2736 w 9966"/>
                <a:gd name="connsiteY2" fmla="*/ 109 h 10109"/>
                <a:gd name="connsiteX3" fmla="*/ 2630 w 9966"/>
                <a:gd name="connsiteY3" fmla="*/ 1191 h 10109"/>
                <a:gd name="connsiteX4" fmla="*/ 4979 w 9966"/>
                <a:gd name="connsiteY4" fmla="*/ 1402 h 10109"/>
                <a:gd name="connsiteX5" fmla="*/ 4699 w 9966"/>
                <a:gd name="connsiteY5" fmla="*/ 2060 h 10109"/>
                <a:gd name="connsiteX6" fmla="*/ 6434 w 9966"/>
                <a:gd name="connsiteY6" fmla="*/ 2060 h 10109"/>
                <a:gd name="connsiteX7" fmla="*/ 5989 w 9966"/>
                <a:gd name="connsiteY7" fmla="*/ 6386 h 10109"/>
                <a:gd name="connsiteX8" fmla="*/ 9572 w 9966"/>
                <a:gd name="connsiteY8" fmla="*/ 6440 h 10109"/>
                <a:gd name="connsiteX9" fmla="*/ 9966 w 9966"/>
                <a:gd name="connsiteY9" fmla="*/ 8149 h 10109"/>
                <a:gd name="connsiteX10" fmla="*/ 9745 w 9966"/>
                <a:gd name="connsiteY10" fmla="*/ 10109 h 10109"/>
                <a:gd name="connsiteX11" fmla="*/ 0 w 9966"/>
                <a:gd name="connsiteY11" fmla="*/ 9758 h 10109"/>
                <a:gd name="connsiteX0" fmla="*/ 0 w 10000"/>
                <a:gd name="connsiteY0" fmla="*/ 9653 h 10000"/>
                <a:gd name="connsiteX1" fmla="*/ 659 w 10000"/>
                <a:gd name="connsiteY1" fmla="*/ 14 h 10000"/>
                <a:gd name="connsiteX2" fmla="*/ 2745 w 10000"/>
                <a:gd name="connsiteY2" fmla="*/ 108 h 10000"/>
                <a:gd name="connsiteX3" fmla="*/ 2639 w 10000"/>
                <a:gd name="connsiteY3" fmla="*/ 1178 h 10000"/>
                <a:gd name="connsiteX4" fmla="*/ 4996 w 10000"/>
                <a:gd name="connsiteY4" fmla="*/ 1387 h 10000"/>
                <a:gd name="connsiteX5" fmla="*/ 4715 w 10000"/>
                <a:gd name="connsiteY5" fmla="*/ 2038 h 10000"/>
                <a:gd name="connsiteX6" fmla="*/ 6456 w 10000"/>
                <a:gd name="connsiteY6" fmla="*/ 2038 h 10000"/>
                <a:gd name="connsiteX7" fmla="*/ 6009 w 10000"/>
                <a:gd name="connsiteY7" fmla="*/ 6317 h 10000"/>
                <a:gd name="connsiteX8" fmla="*/ 9605 w 10000"/>
                <a:gd name="connsiteY8" fmla="*/ 6371 h 10000"/>
                <a:gd name="connsiteX9" fmla="*/ 10000 w 10000"/>
                <a:gd name="connsiteY9" fmla="*/ 8061 h 10000"/>
                <a:gd name="connsiteX10" fmla="*/ 9563 w 10000"/>
                <a:gd name="connsiteY10" fmla="*/ 10000 h 10000"/>
                <a:gd name="connsiteX11" fmla="*/ 0 w 10000"/>
                <a:gd name="connsiteY11" fmla="*/ 9653 h 10000"/>
                <a:gd name="connsiteX0" fmla="*/ 0 w 9605"/>
                <a:gd name="connsiteY0" fmla="*/ 9653 h 10000"/>
                <a:gd name="connsiteX1" fmla="*/ 659 w 9605"/>
                <a:gd name="connsiteY1" fmla="*/ 14 h 10000"/>
                <a:gd name="connsiteX2" fmla="*/ 2745 w 9605"/>
                <a:gd name="connsiteY2" fmla="*/ 108 h 10000"/>
                <a:gd name="connsiteX3" fmla="*/ 2639 w 9605"/>
                <a:gd name="connsiteY3" fmla="*/ 1178 h 10000"/>
                <a:gd name="connsiteX4" fmla="*/ 4996 w 9605"/>
                <a:gd name="connsiteY4" fmla="*/ 1387 h 10000"/>
                <a:gd name="connsiteX5" fmla="*/ 4715 w 9605"/>
                <a:gd name="connsiteY5" fmla="*/ 2038 h 10000"/>
                <a:gd name="connsiteX6" fmla="*/ 6456 w 9605"/>
                <a:gd name="connsiteY6" fmla="*/ 2038 h 10000"/>
                <a:gd name="connsiteX7" fmla="*/ 6009 w 9605"/>
                <a:gd name="connsiteY7" fmla="*/ 6317 h 10000"/>
                <a:gd name="connsiteX8" fmla="*/ 9605 w 9605"/>
                <a:gd name="connsiteY8" fmla="*/ 6371 h 10000"/>
                <a:gd name="connsiteX9" fmla="*/ 9570 w 9605"/>
                <a:gd name="connsiteY9" fmla="*/ 8061 h 10000"/>
                <a:gd name="connsiteX10" fmla="*/ 9563 w 9605"/>
                <a:gd name="connsiteY10" fmla="*/ 10000 h 10000"/>
                <a:gd name="connsiteX11" fmla="*/ 0 w 9605"/>
                <a:gd name="connsiteY11" fmla="*/ 9653 h 10000"/>
                <a:gd name="connsiteX0" fmla="*/ 0 w 13764"/>
                <a:gd name="connsiteY0" fmla="*/ 9653 h 9679"/>
                <a:gd name="connsiteX1" fmla="*/ 686 w 13764"/>
                <a:gd name="connsiteY1" fmla="*/ 14 h 9679"/>
                <a:gd name="connsiteX2" fmla="*/ 2858 w 13764"/>
                <a:gd name="connsiteY2" fmla="*/ 108 h 9679"/>
                <a:gd name="connsiteX3" fmla="*/ 2748 w 13764"/>
                <a:gd name="connsiteY3" fmla="*/ 1178 h 9679"/>
                <a:gd name="connsiteX4" fmla="*/ 5201 w 13764"/>
                <a:gd name="connsiteY4" fmla="*/ 1387 h 9679"/>
                <a:gd name="connsiteX5" fmla="*/ 4909 w 13764"/>
                <a:gd name="connsiteY5" fmla="*/ 2038 h 9679"/>
                <a:gd name="connsiteX6" fmla="*/ 6721 w 13764"/>
                <a:gd name="connsiteY6" fmla="*/ 2038 h 9679"/>
                <a:gd name="connsiteX7" fmla="*/ 6256 w 13764"/>
                <a:gd name="connsiteY7" fmla="*/ 6317 h 9679"/>
                <a:gd name="connsiteX8" fmla="*/ 10000 w 13764"/>
                <a:gd name="connsiteY8" fmla="*/ 6371 h 9679"/>
                <a:gd name="connsiteX9" fmla="*/ 9964 w 13764"/>
                <a:gd name="connsiteY9" fmla="*/ 8061 h 9679"/>
                <a:gd name="connsiteX10" fmla="*/ 13762 w 13764"/>
                <a:gd name="connsiteY10" fmla="*/ 9576 h 9679"/>
                <a:gd name="connsiteX11" fmla="*/ 0 w 13764"/>
                <a:gd name="connsiteY11" fmla="*/ 9653 h 9679"/>
                <a:gd name="connsiteX0" fmla="*/ 0 w 10152"/>
                <a:gd name="connsiteY0" fmla="*/ 9973 h 10000"/>
                <a:gd name="connsiteX1" fmla="*/ 649 w 10152"/>
                <a:gd name="connsiteY1" fmla="*/ 14 h 10000"/>
                <a:gd name="connsiteX2" fmla="*/ 2227 w 10152"/>
                <a:gd name="connsiteY2" fmla="*/ 112 h 10000"/>
                <a:gd name="connsiteX3" fmla="*/ 2148 w 10152"/>
                <a:gd name="connsiteY3" fmla="*/ 1217 h 10000"/>
                <a:gd name="connsiteX4" fmla="*/ 3930 w 10152"/>
                <a:gd name="connsiteY4" fmla="*/ 1433 h 10000"/>
                <a:gd name="connsiteX5" fmla="*/ 3718 w 10152"/>
                <a:gd name="connsiteY5" fmla="*/ 2106 h 10000"/>
                <a:gd name="connsiteX6" fmla="*/ 5034 w 10152"/>
                <a:gd name="connsiteY6" fmla="*/ 2106 h 10000"/>
                <a:gd name="connsiteX7" fmla="*/ 4696 w 10152"/>
                <a:gd name="connsiteY7" fmla="*/ 6527 h 10000"/>
                <a:gd name="connsiteX8" fmla="*/ 7416 w 10152"/>
                <a:gd name="connsiteY8" fmla="*/ 6582 h 10000"/>
                <a:gd name="connsiteX9" fmla="*/ 7390 w 10152"/>
                <a:gd name="connsiteY9" fmla="*/ 8328 h 10000"/>
                <a:gd name="connsiteX10" fmla="*/ 10150 w 10152"/>
                <a:gd name="connsiteY10" fmla="*/ 9894 h 10000"/>
                <a:gd name="connsiteX11" fmla="*/ 0 w 10152"/>
                <a:gd name="connsiteY11" fmla="*/ 9973 h 10000"/>
                <a:gd name="connsiteX0" fmla="*/ 135 w 10287"/>
                <a:gd name="connsiteY0" fmla="*/ 9973 h 10000"/>
                <a:gd name="connsiteX1" fmla="*/ 784 w 10287"/>
                <a:gd name="connsiteY1" fmla="*/ 14 h 10000"/>
                <a:gd name="connsiteX2" fmla="*/ 2362 w 10287"/>
                <a:gd name="connsiteY2" fmla="*/ 112 h 10000"/>
                <a:gd name="connsiteX3" fmla="*/ 2283 w 10287"/>
                <a:gd name="connsiteY3" fmla="*/ 1217 h 10000"/>
                <a:gd name="connsiteX4" fmla="*/ 4065 w 10287"/>
                <a:gd name="connsiteY4" fmla="*/ 1433 h 10000"/>
                <a:gd name="connsiteX5" fmla="*/ 3853 w 10287"/>
                <a:gd name="connsiteY5" fmla="*/ 2106 h 10000"/>
                <a:gd name="connsiteX6" fmla="*/ 5169 w 10287"/>
                <a:gd name="connsiteY6" fmla="*/ 2106 h 10000"/>
                <a:gd name="connsiteX7" fmla="*/ 4831 w 10287"/>
                <a:gd name="connsiteY7" fmla="*/ 6527 h 10000"/>
                <a:gd name="connsiteX8" fmla="*/ 7551 w 10287"/>
                <a:gd name="connsiteY8" fmla="*/ 6582 h 10000"/>
                <a:gd name="connsiteX9" fmla="*/ 7525 w 10287"/>
                <a:gd name="connsiteY9" fmla="*/ 8328 h 10000"/>
                <a:gd name="connsiteX10" fmla="*/ 10285 w 10287"/>
                <a:gd name="connsiteY10" fmla="*/ 9894 h 10000"/>
                <a:gd name="connsiteX11" fmla="*/ 135 w 10287"/>
                <a:gd name="connsiteY11" fmla="*/ 9973 h 10000"/>
                <a:gd name="connsiteX0" fmla="*/ 445 w 10597"/>
                <a:gd name="connsiteY0" fmla="*/ 9861 h 9888"/>
                <a:gd name="connsiteX1" fmla="*/ 89 w 10597"/>
                <a:gd name="connsiteY1" fmla="*/ 3309 h 9888"/>
                <a:gd name="connsiteX2" fmla="*/ 2672 w 10597"/>
                <a:gd name="connsiteY2" fmla="*/ 0 h 9888"/>
                <a:gd name="connsiteX3" fmla="*/ 2593 w 10597"/>
                <a:gd name="connsiteY3" fmla="*/ 1105 h 9888"/>
                <a:gd name="connsiteX4" fmla="*/ 4375 w 10597"/>
                <a:gd name="connsiteY4" fmla="*/ 1321 h 9888"/>
                <a:gd name="connsiteX5" fmla="*/ 4163 w 10597"/>
                <a:gd name="connsiteY5" fmla="*/ 1994 h 9888"/>
                <a:gd name="connsiteX6" fmla="*/ 5479 w 10597"/>
                <a:gd name="connsiteY6" fmla="*/ 1994 h 9888"/>
                <a:gd name="connsiteX7" fmla="*/ 5141 w 10597"/>
                <a:gd name="connsiteY7" fmla="*/ 6415 h 9888"/>
                <a:gd name="connsiteX8" fmla="*/ 7861 w 10597"/>
                <a:gd name="connsiteY8" fmla="*/ 6470 h 9888"/>
                <a:gd name="connsiteX9" fmla="*/ 7835 w 10597"/>
                <a:gd name="connsiteY9" fmla="*/ 8216 h 9888"/>
                <a:gd name="connsiteX10" fmla="*/ 10595 w 10597"/>
                <a:gd name="connsiteY10" fmla="*/ 9782 h 9888"/>
                <a:gd name="connsiteX11" fmla="*/ 445 w 10597"/>
                <a:gd name="connsiteY11" fmla="*/ 9861 h 9888"/>
                <a:gd name="connsiteX0" fmla="*/ 337 w 9916"/>
                <a:gd name="connsiteY0" fmla="*/ 9973 h 10000"/>
                <a:gd name="connsiteX1" fmla="*/ 1 w 9916"/>
                <a:gd name="connsiteY1" fmla="*/ 3346 h 10000"/>
                <a:gd name="connsiteX2" fmla="*/ 2438 w 9916"/>
                <a:gd name="connsiteY2" fmla="*/ 0 h 10000"/>
                <a:gd name="connsiteX3" fmla="*/ 2364 w 9916"/>
                <a:gd name="connsiteY3" fmla="*/ 1118 h 10000"/>
                <a:gd name="connsiteX4" fmla="*/ 4046 w 9916"/>
                <a:gd name="connsiteY4" fmla="*/ 1336 h 10000"/>
                <a:gd name="connsiteX5" fmla="*/ 3845 w 9916"/>
                <a:gd name="connsiteY5" fmla="*/ 2017 h 10000"/>
                <a:gd name="connsiteX6" fmla="*/ 5087 w 9916"/>
                <a:gd name="connsiteY6" fmla="*/ 2017 h 10000"/>
                <a:gd name="connsiteX7" fmla="*/ 4768 w 9916"/>
                <a:gd name="connsiteY7" fmla="*/ 6488 h 10000"/>
                <a:gd name="connsiteX8" fmla="*/ 7335 w 9916"/>
                <a:gd name="connsiteY8" fmla="*/ 6543 h 10000"/>
                <a:gd name="connsiteX9" fmla="*/ 7311 w 9916"/>
                <a:gd name="connsiteY9" fmla="*/ 8309 h 10000"/>
                <a:gd name="connsiteX10" fmla="*/ 9915 w 9916"/>
                <a:gd name="connsiteY10" fmla="*/ 9893 h 10000"/>
                <a:gd name="connsiteX11" fmla="*/ 337 w 9916"/>
                <a:gd name="connsiteY11" fmla="*/ 9973 h 10000"/>
                <a:gd name="connsiteX0" fmla="*/ 340 w 10000"/>
                <a:gd name="connsiteY0" fmla="*/ 12287 h 12314"/>
                <a:gd name="connsiteX1" fmla="*/ 1 w 10000"/>
                <a:gd name="connsiteY1" fmla="*/ 5660 h 12314"/>
                <a:gd name="connsiteX2" fmla="*/ 2842 w 10000"/>
                <a:gd name="connsiteY2" fmla="*/ 0 h 12314"/>
                <a:gd name="connsiteX3" fmla="*/ 2384 w 10000"/>
                <a:gd name="connsiteY3" fmla="*/ 3432 h 12314"/>
                <a:gd name="connsiteX4" fmla="*/ 4080 w 10000"/>
                <a:gd name="connsiteY4" fmla="*/ 3650 h 12314"/>
                <a:gd name="connsiteX5" fmla="*/ 3878 w 10000"/>
                <a:gd name="connsiteY5" fmla="*/ 4331 h 12314"/>
                <a:gd name="connsiteX6" fmla="*/ 5130 w 10000"/>
                <a:gd name="connsiteY6" fmla="*/ 4331 h 12314"/>
                <a:gd name="connsiteX7" fmla="*/ 4808 w 10000"/>
                <a:gd name="connsiteY7" fmla="*/ 8802 h 12314"/>
                <a:gd name="connsiteX8" fmla="*/ 7397 w 10000"/>
                <a:gd name="connsiteY8" fmla="*/ 8857 h 12314"/>
                <a:gd name="connsiteX9" fmla="*/ 7373 w 10000"/>
                <a:gd name="connsiteY9" fmla="*/ 10623 h 12314"/>
                <a:gd name="connsiteX10" fmla="*/ 9999 w 10000"/>
                <a:gd name="connsiteY10" fmla="*/ 12207 h 12314"/>
                <a:gd name="connsiteX11" fmla="*/ 340 w 10000"/>
                <a:gd name="connsiteY11" fmla="*/ 12287 h 12314"/>
                <a:gd name="connsiteX0" fmla="*/ 340 w 10000"/>
                <a:gd name="connsiteY0" fmla="*/ 17145 h 17172"/>
                <a:gd name="connsiteX1" fmla="*/ 1 w 10000"/>
                <a:gd name="connsiteY1" fmla="*/ 10518 h 17172"/>
                <a:gd name="connsiteX2" fmla="*/ 2842 w 10000"/>
                <a:gd name="connsiteY2" fmla="*/ 4858 h 17172"/>
                <a:gd name="connsiteX3" fmla="*/ 2862 w 10000"/>
                <a:gd name="connsiteY3" fmla="*/ 20 h 17172"/>
                <a:gd name="connsiteX4" fmla="*/ 4080 w 10000"/>
                <a:gd name="connsiteY4" fmla="*/ 8508 h 17172"/>
                <a:gd name="connsiteX5" fmla="*/ 3878 w 10000"/>
                <a:gd name="connsiteY5" fmla="*/ 9189 h 17172"/>
                <a:gd name="connsiteX6" fmla="*/ 5130 w 10000"/>
                <a:gd name="connsiteY6" fmla="*/ 9189 h 17172"/>
                <a:gd name="connsiteX7" fmla="*/ 4808 w 10000"/>
                <a:gd name="connsiteY7" fmla="*/ 13660 h 17172"/>
                <a:gd name="connsiteX8" fmla="*/ 7397 w 10000"/>
                <a:gd name="connsiteY8" fmla="*/ 13715 h 17172"/>
                <a:gd name="connsiteX9" fmla="*/ 7373 w 10000"/>
                <a:gd name="connsiteY9" fmla="*/ 15481 h 17172"/>
                <a:gd name="connsiteX10" fmla="*/ 9999 w 10000"/>
                <a:gd name="connsiteY10" fmla="*/ 17065 h 17172"/>
                <a:gd name="connsiteX11" fmla="*/ 340 w 10000"/>
                <a:gd name="connsiteY11" fmla="*/ 17145 h 17172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3878 w 10000"/>
                <a:gd name="connsiteY5" fmla="*/ 10871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2010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227 w 10000"/>
                <a:gd name="connsiteY5" fmla="*/ 1912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1518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1518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1518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5435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3"/>
                <a:gd name="connsiteY0" fmla="*/ 18827 h 18854"/>
                <a:gd name="connsiteX1" fmla="*/ 1 w 10003"/>
                <a:gd name="connsiteY1" fmla="*/ 12200 h 18854"/>
                <a:gd name="connsiteX2" fmla="*/ 2842 w 10003"/>
                <a:gd name="connsiteY2" fmla="*/ 6540 h 18854"/>
                <a:gd name="connsiteX3" fmla="*/ 2862 w 10003"/>
                <a:gd name="connsiteY3" fmla="*/ 1702 h 18854"/>
                <a:gd name="connsiteX4" fmla="*/ 8481 w 10003"/>
                <a:gd name="connsiteY4" fmla="*/ 0 h 18854"/>
                <a:gd name="connsiteX5" fmla="*/ 7514 w 10003"/>
                <a:gd name="connsiteY5" fmla="*/ 1518 h 18854"/>
                <a:gd name="connsiteX6" fmla="*/ 5130 w 10003"/>
                <a:gd name="connsiteY6" fmla="*/ 10871 h 18854"/>
                <a:gd name="connsiteX7" fmla="*/ 4808 w 10003"/>
                <a:gd name="connsiteY7" fmla="*/ 15342 h 18854"/>
                <a:gd name="connsiteX8" fmla="*/ 5435 w 10003"/>
                <a:gd name="connsiteY8" fmla="*/ 15397 h 18854"/>
                <a:gd name="connsiteX9" fmla="*/ 9000 w 10003"/>
                <a:gd name="connsiteY9" fmla="*/ 16375 h 18854"/>
                <a:gd name="connsiteX10" fmla="*/ 9999 w 10003"/>
                <a:gd name="connsiteY10" fmla="*/ 18747 h 18854"/>
                <a:gd name="connsiteX11" fmla="*/ 340 w 10003"/>
                <a:gd name="connsiteY11" fmla="*/ 18827 h 18854"/>
                <a:gd name="connsiteX0" fmla="*/ 340 w 9999"/>
                <a:gd name="connsiteY0" fmla="*/ 18827 h 18854"/>
                <a:gd name="connsiteX1" fmla="*/ 1 w 9999"/>
                <a:gd name="connsiteY1" fmla="*/ 12200 h 18854"/>
                <a:gd name="connsiteX2" fmla="*/ 2842 w 9999"/>
                <a:gd name="connsiteY2" fmla="*/ 6540 h 18854"/>
                <a:gd name="connsiteX3" fmla="*/ 2862 w 9999"/>
                <a:gd name="connsiteY3" fmla="*/ 1702 h 18854"/>
                <a:gd name="connsiteX4" fmla="*/ 8481 w 9999"/>
                <a:gd name="connsiteY4" fmla="*/ 0 h 18854"/>
                <a:gd name="connsiteX5" fmla="*/ 7514 w 9999"/>
                <a:gd name="connsiteY5" fmla="*/ 1518 h 18854"/>
                <a:gd name="connsiteX6" fmla="*/ 5130 w 9999"/>
                <a:gd name="connsiteY6" fmla="*/ 10871 h 18854"/>
                <a:gd name="connsiteX7" fmla="*/ 4808 w 9999"/>
                <a:gd name="connsiteY7" fmla="*/ 15342 h 18854"/>
                <a:gd name="connsiteX8" fmla="*/ 5435 w 9999"/>
                <a:gd name="connsiteY8" fmla="*/ 15397 h 18854"/>
                <a:gd name="connsiteX9" fmla="*/ 9000 w 9999"/>
                <a:gd name="connsiteY9" fmla="*/ 16375 h 18854"/>
                <a:gd name="connsiteX10" fmla="*/ 9999 w 9999"/>
                <a:gd name="connsiteY10" fmla="*/ 18747 h 18854"/>
                <a:gd name="connsiteX11" fmla="*/ 340 w 9999"/>
                <a:gd name="connsiteY11" fmla="*/ 18827 h 18854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5131 w 10000"/>
                <a:gd name="connsiteY6" fmla="*/ 5766 h 10000"/>
                <a:gd name="connsiteX7" fmla="*/ 4808 w 10000"/>
                <a:gd name="connsiteY7" fmla="*/ 8137 h 10000"/>
                <a:gd name="connsiteX8" fmla="*/ 5436 w 10000"/>
                <a:gd name="connsiteY8" fmla="*/ 8166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5131 w 10000"/>
                <a:gd name="connsiteY6" fmla="*/ 5766 h 10000"/>
                <a:gd name="connsiteX7" fmla="*/ 4808 w 10000"/>
                <a:gd name="connsiteY7" fmla="*/ 8137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5131 w 10000"/>
                <a:gd name="connsiteY6" fmla="*/ 5766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88 w 10000"/>
                <a:gd name="connsiteY6" fmla="*/ 6445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88 w 10000"/>
                <a:gd name="connsiteY6" fmla="*/ 6445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88 w 10000"/>
                <a:gd name="connsiteY6" fmla="*/ 6445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66 w 10000"/>
                <a:gd name="connsiteY6" fmla="*/ 4340 h 10000"/>
                <a:gd name="connsiteX7" fmla="*/ 7188 w 10000"/>
                <a:gd name="connsiteY7" fmla="*/ 6445 h 10000"/>
                <a:gd name="connsiteX8" fmla="*/ 7009 w 10000"/>
                <a:gd name="connsiteY8" fmla="*/ 8163 h 10000"/>
                <a:gd name="connsiteX9" fmla="*/ 8068 w 10000"/>
                <a:gd name="connsiteY9" fmla="*/ 8610 h 10000"/>
                <a:gd name="connsiteX10" fmla="*/ 9001 w 10000"/>
                <a:gd name="connsiteY10" fmla="*/ 8685 h 10000"/>
                <a:gd name="connsiteX11" fmla="*/ 10000 w 10000"/>
                <a:gd name="connsiteY11" fmla="*/ 9943 h 10000"/>
                <a:gd name="connsiteX12" fmla="*/ 340 w 10000"/>
                <a:gd name="connsiteY12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7166 w 10000"/>
                <a:gd name="connsiteY7" fmla="*/ 4340 h 10000"/>
                <a:gd name="connsiteX8" fmla="*/ 7188 w 10000"/>
                <a:gd name="connsiteY8" fmla="*/ 6445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188 w 10000"/>
                <a:gd name="connsiteY8" fmla="*/ 6445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553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553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553 w 10000"/>
                <a:gd name="connsiteY7" fmla="*/ 4836 h 10000"/>
                <a:gd name="connsiteX8" fmla="*/ 9942 w 10000"/>
                <a:gd name="connsiteY8" fmla="*/ 4992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5036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553 w 10000"/>
                <a:gd name="connsiteY7" fmla="*/ 4836 h 10000"/>
                <a:gd name="connsiteX8" fmla="*/ 9942 w 10000"/>
                <a:gd name="connsiteY8" fmla="*/ 4992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130 w 10563"/>
                <a:gd name="connsiteY0" fmla="*/ 9986 h 10000"/>
                <a:gd name="connsiteX1" fmla="*/ 564 w 10563"/>
                <a:gd name="connsiteY1" fmla="*/ 5036 h 10000"/>
                <a:gd name="connsiteX2" fmla="*/ 3405 w 10563"/>
                <a:gd name="connsiteY2" fmla="*/ 3469 h 10000"/>
                <a:gd name="connsiteX3" fmla="*/ 3425 w 10563"/>
                <a:gd name="connsiteY3" fmla="*/ 903 h 10000"/>
                <a:gd name="connsiteX4" fmla="*/ 9045 w 10563"/>
                <a:gd name="connsiteY4" fmla="*/ 0 h 10000"/>
                <a:gd name="connsiteX5" fmla="*/ 8078 w 10563"/>
                <a:gd name="connsiteY5" fmla="*/ 805 h 10000"/>
                <a:gd name="connsiteX6" fmla="*/ 8064 w 10563"/>
                <a:gd name="connsiteY6" fmla="*/ 2774 h 10000"/>
                <a:gd name="connsiteX7" fmla="*/ 9116 w 10563"/>
                <a:gd name="connsiteY7" fmla="*/ 4836 h 10000"/>
                <a:gd name="connsiteX8" fmla="*/ 10505 w 10563"/>
                <a:gd name="connsiteY8" fmla="*/ 4992 h 10000"/>
                <a:gd name="connsiteX9" fmla="*/ 7572 w 10563"/>
                <a:gd name="connsiteY9" fmla="*/ 8163 h 10000"/>
                <a:gd name="connsiteX10" fmla="*/ 8631 w 10563"/>
                <a:gd name="connsiteY10" fmla="*/ 8610 h 10000"/>
                <a:gd name="connsiteX11" fmla="*/ 9564 w 10563"/>
                <a:gd name="connsiteY11" fmla="*/ 8685 h 10000"/>
                <a:gd name="connsiteX12" fmla="*/ 10563 w 10563"/>
                <a:gd name="connsiteY12" fmla="*/ 9943 h 10000"/>
                <a:gd name="connsiteX13" fmla="*/ 130 w 10563"/>
                <a:gd name="connsiteY13" fmla="*/ 9986 h 10000"/>
                <a:gd name="connsiteX0" fmla="*/ 0 w 10433"/>
                <a:gd name="connsiteY0" fmla="*/ 9986 h 10000"/>
                <a:gd name="connsiteX1" fmla="*/ 434 w 10433"/>
                <a:gd name="connsiteY1" fmla="*/ 5036 h 10000"/>
                <a:gd name="connsiteX2" fmla="*/ 3275 w 10433"/>
                <a:gd name="connsiteY2" fmla="*/ 3469 h 10000"/>
                <a:gd name="connsiteX3" fmla="*/ 3295 w 10433"/>
                <a:gd name="connsiteY3" fmla="*/ 903 h 10000"/>
                <a:gd name="connsiteX4" fmla="*/ 8915 w 10433"/>
                <a:gd name="connsiteY4" fmla="*/ 0 h 10000"/>
                <a:gd name="connsiteX5" fmla="*/ 7948 w 10433"/>
                <a:gd name="connsiteY5" fmla="*/ 805 h 10000"/>
                <a:gd name="connsiteX6" fmla="*/ 7934 w 10433"/>
                <a:gd name="connsiteY6" fmla="*/ 2774 h 10000"/>
                <a:gd name="connsiteX7" fmla="*/ 8986 w 10433"/>
                <a:gd name="connsiteY7" fmla="*/ 4836 h 10000"/>
                <a:gd name="connsiteX8" fmla="*/ 10375 w 10433"/>
                <a:gd name="connsiteY8" fmla="*/ 4992 h 10000"/>
                <a:gd name="connsiteX9" fmla="*/ 7442 w 10433"/>
                <a:gd name="connsiteY9" fmla="*/ 8163 h 10000"/>
                <a:gd name="connsiteX10" fmla="*/ 8501 w 10433"/>
                <a:gd name="connsiteY10" fmla="*/ 8610 h 10000"/>
                <a:gd name="connsiteX11" fmla="*/ 9434 w 10433"/>
                <a:gd name="connsiteY11" fmla="*/ 8685 h 10000"/>
                <a:gd name="connsiteX12" fmla="*/ 10433 w 10433"/>
                <a:gd name="connsiteY12" fmla="*/ 9943 h 10000"/>
                <a:gd name="connsiteX13" fmla="*/ 0 w 10433"/>
                <a:gd name="connsiteY13" fmla="*/ 9986 h 10000"/>
                <a:gd name="connsiteX0" fmla="*/ 0 w 10433"/>
                <a:gd name="connsiteY0" fmla="*/ 9986 h 10000"/>
                <a:gd name="connsiteX1" fmla="*/ 202 w 10433"/>
                <a:gd name="connsiteY1" fmla="*/ 5323 h 10000"/>
                <a:gd name="connsiteX2" fmla="*/ 3275 w 10433"/>
                <a:gd name="connsiteY2" fmla="*/ 3469 h 10000"/>
                <a:gd name="connsiteX3" fmla="*/ 3295 w 10433"/>
                <a:gd name="connsiteY3" fmla="*/ 903 h 10000"/>
                <a:gd name="connsiteX4" fmla="*/ 8915 w 10433"/>
                <a:gd name="connsiteY4" fmla="*/ 0 h 10000"/>
                <a:gd name="connsiteX5" fmla="*/ 7948 w 10433"/>
                <a:gd name="connsiteY5" fmla="*/ 805 h 10000"/>
                <a:gd name="connsiteX6" fmla="*/ 7934 w 10433"/>
                <a:gd name="connsiteY6" fmla="*/ 2774 h 10000"/>
                <a:gd name="connsiteX7" fmla="*/ 8986 w 10433"/>
                <a:gd name="connsiteY7" fmla="*/ 4836 h 10000"/>
                <a:gd name="connsiteX8" fmla="*/ 10375 w 10433"/>
                <a:gd name="connsiteY8" fmla="*/ 4992 h 10000"/>
                <a:gd name="connsiteX9" fmla="*/ 7442 w 10433"/>
                <a:gd name="connsiteY9" fmla="*/ 8163 h 10000"/>
                <a:gd name="connsiteX10" fmla="*/ 8501 w 10433"/>
                <a:gd name="connsiteY10" fmla="*/ 8610 h 10000"/>
                <a:gd name="connsiteX11" fmla="*/ 9434 w 10433"/>
                <a:gd name="connsiteY11" fmla="*/ 8685 h 10000"/>
                <a:gd name="connsiteX12" fmla="*/ 10433 w 10433"/>
                <a:gd name="connsiteY12" fmla="*/ 9943 h 10000"/>
                <a:gd name="connsiteX13" fmla="*/ 0 w 10433"/>
                <a:gd name="connsiteY13" fmla="*/ 9986 h 10000"/>
                <a:gd name="connsiteX0" fmla="*/ 0 w 10433"/>
                <a:gd name="connsiteY0" fmla="*/ 9986 h 10000"/>
                <a:gd name="connsiteX1" fmla="*/ 202 w 10433"/>
                <a:gd name="connsiteY1" fmla="*/ 5323 h 10000"/>
                <a:gd name="connsiteX2" fmla="*/ 3816 w 10433"/>
                <a:gd name="connsiteY2" fmla="*/ 3947 h 10000"/>
                <a:gd name="connsiteX3" fmla="*/ 3295 w 10433"/>
                <a:gd name="connsiteY3" fmla="*/ 903 h 10000"/>
                <a:gd name="connsiteX4" fmla="*/ 8915 w 10433"/>
                <a:gd name="connsiteY4" fmla="*/ 0 h 10000"/>
                <a:gd name="connsiteX5" fmla="*/ 7948 w 10433"/>
                <a:gd name="connsiteY5" fmla="*/ 805 h 10000"/>
                <a:gd name="connsiteX6" fmla="*/ 7934 w 10433"/>
                <a:gd name="connsiteY6" fmla="*/ 2774 h 10000"/>
                <a:gd name="connsiteX7" fmla="*/ 8986 w 10433"/>
                <a:gd name="connsiteY7" fmla="*/ 4836 h 10000"/>
                <a:gd name="connsiteX8" fmla="*/ 10375 w 10433"/>
                <a:gd name="connsiteY8" fmla="*/ 4992 h 10000"/>
                <a:gd name="connsiteX9" fmla="*/ 7442 w 10433"/>
                <a:gd name="connsiteY9" fmla="*/ 8163 h 10000"/>
                <a:gd name="connsiteX10" fmla="*/ 8501 w 10433"/>
                <a:gd name="connsiteY10" fmla="*/ 8610 h 10000"/>
                <a:gd name="connsiteX11" fmla="*/ 9434 w 10433"/>
                <a:gd name="connsiteY11" fmla="*/ 8685 h 10000"/>
                <a:gd name="connsiteX12" fmla="*/ 10433 w 10433"/>
                <a:gd name="connsiteY12" fmla="*/ 9943 h 10000"/>
                <a:gd name="connsiteX13" fmla="*/ 0 w 10433"/>
                <a:gd name="connsiteY13" fmla="*/ 9986 h 10000"/>
                <a:gd name="connsiteX0" fmla="*/ 0 w 10433"/>
                <a:gd name="connsiteY0" fmla="*/ 9986 h 10000"/>
                <a:gd name="connsiteX1" fmla="*/ 202 w 10433"/>
                <a:gd name="connsiteY1" fmla="*/ 5323 h 10000"/>
                <a:gd name="connsiteX2" fmla="*/ 3816 w 10433"/>
                <a:gd name="connsiteY2" fmla="*/ 3086 h 10000"/>
                <a:gd name="connsiteX3" fmla="*/ 3295 w 10433"/>
                <a:gd name="connsiteY3" fmla="*/ 903 h 10000"/>
                <a:gd name="connsiteX4" fmla="*/ 8915 w 10433"/>
                <a:gd name="connsiteY4" fmla="*/ 0 h 10000"/>
                <a:gd name="connsiteX5" fmla="*/ 7948 w 10433"/>
                <a:gd name="connsiteY5" fmla="*/ 805 h 10000"/>
                <a:gd name="connsiteX6" fmla="*/ 7934 w 10433"/>
                <a:gd name="connsiteY6" fmla="*/ 2774 h 10000"/>
                <a:gd name="connsiteX7" fmla="*/ 8986 w 10433"/>
                <a:gd name="connsiteY7" fmla="*/ 4836 h 10000"/>
                <a:gd name="connsiteX8" fmla="*/ 10375 w 10433"/>
                <a:gd name="connsiteY8" fmla="*/ 4992 h 10000"/>
                <a:gd name="connsiteX9" fmla="*/ 7442 w 10433"/>
                <a:gd name="connsiteY9" fmla="*/ 8163 h 10000"/>
                <a:gd name="connsiteX10" fmla="*/ 8501 w 10433"/>
                <a:gd name="connsiteY10" fmla="*/ 8610 h 10000"/>
                <a:gd name="connsiteX11" fmla="*/ 9434 w 10433"/>
                <a:gd name="connsiteY11" fmla="*/ 8685 h 10000"/>
                <a:gd name="connsiteX12" fmla="*/ 10433 w 10433"/>
                <a:gd name="connsiteY12" fmla="*/ 9943 h 10000"/>
                <a:gd name="connsiteX13" fmla="*/ 0 w 10433"/>
                <a:gd name="connsiteY13" fmla="*/ 9986 h 10000"/>
                <a:gd name="connsiteX0" fmla="*/ 0 w 10433"/>
                <a:gd name="connsiteY0" fmla="*/ 9986 h 10000"/>
                <a:gd name="connsiteX1" fmla="*/ 202 w 10433"/>
                <a:gd name="connsiteY1" fmla="*/ 5323 h 10000"/>
                <a:gd name="connsiteX2" fmla="*/ 3816 w 10433"/>
                <a:gd name="connsiteY2" fmla="*/ 3086 h 10000"/>
                <a:gd name="connsiteX3" fmla="*/ 5383 w 10433"/>
                <a:gd name="connsiteY3" fmla="*/ 1190 h 10000"/>
                <a:gd name="connsiteX4" fmla="*/ 8915 w 10433"/>
                <a:gd name="connsiteY4" fmla="*/ 0 h 10000"/>
                <a:gd name="connsiteX5" fmla="*/ 7948 w 10433"/>
                <a:gd name="connsiteY5" fmla="*/ 805 h 10000"/>
                <a:gd name="connsiteX6" fmla="*/ 7934 w 10433"/>
                <a:gd name="connsiteY6" fmla="*/ 2774 h 10000"/>
                <a:gd name="connsiteX7" fmla="*/ 8986 w 10433"/>
                <a:gd name="connsiteY7" fmla="*/ 4836 h 10000"/>
                <a:gd name="connsiteX8" fmla="*/ 10375 w 10433"/>
                <a:gd name="connsiteY8" fmla="*/ 4992 h 10000"/>
                <a:gd name="connsiteX9" fmla="*/ 7442 w 10433"/>
                <a:gd name="connsiteY9" fmla="*/ 8163 h 10000"/>
                <a:gd name="connsiteX10" fmla="*/ 8501 w 10433"/>
                <a:gd name="connsiteY10" fmla="*/ 8610 h 10000"/>
                <a:gd name="connsiteX11" fmla="*/ 9434 w 10433"/>
                <a:gd name="connsiteY11" fmla="*/ 8685 h 10000"/>
                <a:gd name="connsiteX12" fmla="*/ 10433 w 10433"/>
                <a:gd name="connsiteY12" fmla="*/ 9943 h 10000"/>
                <a:gd name="connsiteX13" fmla="*/ 0 w 10433"/>
                <a:gd name="connsiteY13" fmla="*/ 9986 h 10000"/>
                <a:gd name="connsiteX0" fmla="*/ 0 w 10433"/>
                <a:gd name="connsiteY0" fmla="*/ 9986 h 10000"/>
                <a:gd name="connsiteX1" fmla="*/ 202 w 10433"/>
                <a:gd name="connsiteY1" fmla="*/ 5323 h 10000"/>
                <a:gd name="connsiteX2" fmla="*/ 4125 w 10433"/>
                <a:gd name="connsiteY2" fmla="*/ 2799 h 10000"/>
                <a:gd name="connsiteX3" fmla="*/ 5383 w 10433"/>
                <a:gd name="connsiteY3" fmla="*/ 1190 h 10000"/>
                <a:gd name="connsiteX4" fmla="*/ 8915 w 10433"/>
                <a:gd name="connsiteY4" fmla="*/ 0 h 10000"/>
                <a:gd name="connsiteX5" fmla="*/ 7948 w 10433"/>
                <a:gd name="connsiteY5" fmla="*/ 805 h 10000"/>
                <a:gd name="connsiteX6" fmla="*/ 7934 w 10433"/>
                <a:gd name="connsiteY6" fmla="*/ 2774 h 10000"/>
                <a:gd name="connsiteX7" fmla="*/ 8986 w 10433"/>
                <a:gd name="connsiteY7" fmla="*/ 4836 h 10000"/>
                <a:gd name="connsiteX8" fmla="*/ 10375 w 10433"/>
                <a:gd name="connsiteY8" fmla="*/ 4992 h 10000"/>
                <a:gd name="connsiteX9" fmla="*/ 7442 w 10433"/>
                <a:gd name="connsiteY9" fmla="*/ 8163 h 10000"/>
                <a:gd name="connsiteX10" fmla="*/ 8501 w 10433"/>
                <a:gd name="connsiteY10" fmla="*/ 8610 h 10000"/>
                <a:gd name="connsiteX11" fmla="*/ 9434 w 10433"/>
                <a:gd name="connsiteY11" fmla="*/ 8685 h 10000"/>
                <a:gd name="connsiteX12" fmla="*/ 10433 w 10433"/>
                <a:gd name="connsiteY12" fmla="*/ 9943 h 10000"/>
                <a:gd name="connsiteX13" fmla="*/ 0 w 10433"/>
                <a:gd name="connsiteY13" fmla="*/ 9986 h 10000"/>
                <a:gd name="connsiteX0" fmla="*/ 0 w 10433"/>
                <a:gd name="connsiteY0" fmla="*/ 9986 h 10000"/>
                <a:gd name="connsiteX1" fmla="*/ 202 w 10433"/>
                <a:gd name="connsiteY1" fmla="*/ 5323 h 10000"/>
                <a:gd name="connsiteX2" fmla="*/ 4125 w 10433"/>
                <a:gd name="connsiteY2" fmla="*/ 2799 h 10000"/>
                <a:gd name="connsiteX3" fmla="*/ 5383 w 10433"/>
                <a:gd name="connsiteY3" fmla="*/ 1190 h 10000"/>
                <a:gd name="connsiteX4" fmla="*/ 8915 w 10433"/>
                <a:gd name="connsiteY4" fmla="*/ 0 h 10000"/>
                <a:gd name="connsiteX5" fmla="*/ 7948 w 10433"/>
                <a:gd name="connsiteY5" fmla="*/ 805 h 10000"/>
                <a:gd name="connsiteX6" fmla="*/ 7934 w 10433"/>
                <a:gd name="connsiteY6" fmla="*/ 2774 h 10000"/>
                <a:gd name="connsiteX7" fmla="*/ 8986 w 10433"/>
                <a:gd name="connsiteY7" fmla="*/ 4836 h 10000"/>
                <a:gd name="connsiteX8" fmla="*/ 10375 w 10433"/>
                <a:gd name="connsiteY8" fmla="*/ 4992 h 10000"/>
                <a:gd name="connsiteX9" fmla="*/ 8501 w 10433"/>
                <a:gd name="connsiteY9" fmla="*/ 8610 h 10000"/>
                <a:gd name="connsiteX10" fmla="*/ 9434 w 10433"/>
                <a:gd name="connsiteY10" fmla="*/ 8685 h 10000"/>
                <a:gd name="connsiteX11" fmla="*/ 10433 w 10433"/>
                <a:gd name="connsiteY11" fmla="*/ 9943 h 10000"/>
                <a:gd name="connsiteX12" fmla="*/ 0 w 10433"/>
                <a:gd name="connsiteY12" fmla="*/ 9986 h 10000"/>
                <a:gd name="connsiteX0" fmla="*/ 0 w 10433"/>
                <a:gd name="connsiteY0" fmla="*/ 9986 h 10000"/>
                <a:gd name="connsiteX1" fmla="*/ 202 w 10433"/>
                <a:gd name="connsiteY1" fmla="*/ 5323 h 10000"/>
                <a:gd name="connsiteX2" fmla="*/ 4125 w 10433"/>
                <a:gd name="connsiteY2" fmla="*/ 2799 h 10000"/>
                <a:gd name="connsiteX3" fmla="*/ 5383 w 10433"/>
                <a:gd name="connsiteY3" fmla="*/ 1190 h 10000"/>
                <a:gd name="connsiteX4" fmla="*/ 8915 w 10433"/>
                <a:gd name="connsiteY4" fmla="*/ 0 h 10000"/>
                <a:gd name="connsiteX5" fmla="*/ 7948 w 10433"/>
                <a:gd name="connsiteY5" fmla="*/ 805 h 10000"/>
                <a:gd name="connsiteX6" fmla="*/ 7934 w 10433"/>
                <a:gd name="connsiteY6" fmla="*/ 2774 h 10000"/>
                <a:gd name="connsiteX7" fmla="*/ 8986 w 10433"/>
                <a:gd name="connsiteY7" fmla="*/ 4836 h 10000"/>
                <a:gd name="connsiteX8" fmla="*/ 10375 w 10433"/>
                <a:gd name="connsiteY8" fmla="*/ 4992 h 10000"/>
                <a:gd name="connsiteX9" fmla="*/ 9434 w 10433"/>
                <a:gd name="connsiteY9" fmla="*/ 8685 h 10000"/>
                <a:gd name="connsiteX10" fmla="*/ 10433 w 10433"/>
                <a:gd name="connsiteY10" fmla="*/ 9943 h 10000"/>
                <a:gd name="connsiteX11" fmla="*/ 0 w 10433"/>
                <a:gd name="connsiteY11" fmla="*/ 9986 h 10000"/>
                <a:gd name="connsiteX0" fmla="*/ 0 w 10826"/>
                <a:gd name="connsiteY0" fmla="*/ 9986 h 10000"/>
                <a:gd name="connsiteX1" fmla="*/ 202 w 10826"/>
                <a:gd name="connsiteY1" fmla="*/ 5323 h 10000"/>
                <a:gd name="connsiteX2" fmla="*/ 4125 w 10826"/>
                <a:gd name="connsiteY2" fmla="*/ 2799 h 10000"/>
                <a:gd name="connsiteX3" fmla="*/ 5383 w 10826"/>
                <a:gd name="connsiteY3" fmla="*/ 1190 h 10000"/>
                <a:gd name="connsiteX4" fmla="*/ 8915 w 10826"/>
                <a:gd name="connsiteY4" fmla="*/ 0 h 10000"/>
                <a:gd name="connsiteX5" fmla="*/ 7948 w 10826"/>
                <a:gd name="connsiteY5" fmla="*/ 805 h 10000"/>
                <a:gd name="connsiteX6" fmla="*/ 7934 w 10826"/>
                <a:gd name="connsiteY6" fmla="*/ 2774 h 10000"/>
                <a:gd name="connsiteX7" fmla="*/ 8986 w 10826"/>
                <a:gd name="connsiteY7" fmla="*/ 4836 h 10000"/>
                <a:gd name="connsiteX8" fmla="*/ 10375 w 10826"/>
                <a:gd name="connsiteY8" fmla="*/ 4992 h 10000"/>
                <a:gd name="connsiteX9" fmla="*/ 10826 w 10826"/>
                <a:gd name="connsiteY9" fmla="*/ 7920 h 10000"/>
                <a:gd name="connsiteX10" fmla="*/ 10433 w 10826"/>
                <a:gd name="connsiteY10" fmla="*/ 9943 h 10000"/>
                <a:gd name="connsiteX11" fmla="*/ 0 w 10826"/>
                <a:gd name="connsiteY11" fmla="*/ 9986 h 10000"/>
                <a:gd name="connsiteX0" fmla="*/ 0 w 10826"/>
                <a:gd name="connsiteY0" fmla="*/ 9986 h 10000"/>
                <a:gd name="connsiteX1" fmla="*/ 202 w 10826"/>
                <a:gd name="connsiteY1" fmla="*/ 5323 h 10000"/>
                <a:gd name="connsiteX2" fmla="*/ 4125 w 10826"/>
                <a:gd name="connsiteY2" fmla="*/ 2799 h 10000"/>
                <a:gd name="connsiteX3" fmla="*/ 5383 w 10826"/>
                <a:gd name="connsiteY3" fmla="*/ 1190 h 10000"/>
                <a:gd name="connsiteX4" fmla="*/ 8915 w 10826"/>
                <a:gd name="connsiteY4" fmla="*/ 0 h 10000"/>
                <a:gd name="connsiteX5" fmla="*/ 7948 w 10826"/>
                <a:gd name="connsiteY5" fmla="*/ 805 h 10000"/>
                <a:gd name="connsiteX6" fmla="*/ 7934 w 10826"/>
                <a:gd name="connsiteY6" fmla="*/ 2774 h 10000"/>
                <a:gd name="connsiteX7" fmla="*/ 8986 w 10826"/>
                <a:gd name="connsiteY7" fmla="*/ 4836 h 10000"/>
                <a:gd name="connsiteX8" fmla="*/ 10375 w 10826"/>
                <a:gd name="connsiteY8" fmla="*/ 4992 h 10000"/>
                <a:gd name="connsiteX9" fmla="*/ 10826 w 10826"/>
                <a:gd name="connsiteY9" fmla="*/ 7920 h 10000"/>
                <a:gd name="connsiteX10" fmla="*/ 10742 w 10826"/>
                <a:gd name="connsiteY10" fmla="*/ 9943 h 10000"/>
                <a:gd name="connsiteX11" fmla="*/ 0 w 10826"/>
                <a:gd name="connsiteY11" fmla="*/ 9986 h 10000"/>
                <a:gd name="connsiteX0" fmla="*/ 0 w 10852"/>
                <a:gd name="connsiteY0" fmla="*/ 9986 h 10000"/>
                <a:gd name="connsiteX1" fmla="*/ 202 w 10852"/>
                <a:gd name="connsiteY1" fmla="*/ 5323 h 10000"/>
                <a:gd name="connsiteX2" fmla="*/ 4125 w 10852"/>
                <a:gd name="connsiteY2" fmla="*/ 2799 h 10000"/>
                <a:gd name="connsiteX3" fmla="*/ 5383 w 10852"/>
                <a:gd name="connsiteY3" fmla="*/ 1190 h 10000"/>
                <a:gd name="connsiteX4" fmla="*/ 8915 w 10852"/>
                <a:gd name="connsiteY4" fmla="*/ 0 h 10000"/>
                <a:gd name="connsiteX5" fmla="*/ 7948 w 10852"/>
                <a:gd name="connsiteY5" fmla="*/ 805 h 10000"/>
                <a:gd name="connsiteX6" fmla="*/ 7934 w 10852"/>
                <a:gd name="connsiteY6" fmla="*/ 2774 h 10000"/>
                <a:gd name="connsiteX7" fmla="*/ 8986 w 10852"/>
                <a:gd name="connsiteY7" fmla="*/ 4836 h 10000"/>
                <a:gd name="connsiteX8" fmla="*/ 10375 w 10852"/>
                <a:gd name="connsiteY8" fmla="*/ 4992 h 10000"/>
                <a:gd name="connsiteX9" fmla="*/ 10826 w 10852"/>
                <a:gd name="connsiteY9" fmla="*/ 7920 h 10000"/>
                <a:gd name="connsiteX10" fmla="*/ 10742 w 10852"/>
                <a:gd name="connsiteY10" fmla="*/ 9943 h 10000"/>
                <a:gd name="connsiteX11" fmla="*/ 0 w 10852"/>
                <a:gd name="connsiteY11" fmla="*/ 9986 h 10000"/>
                <a:gd name="connsiteX0" fmla="*/ 0 w 10852"/>
                <a:gd name="connsiteY0" fmla="*/ 9986 h 10000"/>
                <a:gd name="connsiteX1" fmla="*/ 202 w 10852"/>
                <a:gd name="connsiteY1" fmla="*/ 5323 h 10000"/>
                <a:gd name="connsiteX2" fmla="*/ 4125 w 10852"/>
                <a:gd name="connsiteY2" fmla="*/ 2799 h 10000"/>
                <a:gd name="connsiteX3" fmla="*/ 5383 w 10852"/>
                <a:gd name="connsiteY3" fmla="*/ 1190 h 10000"/>
                <a:gd name="connsiteX4" fmla="*/ 8915 w 10852"/>
                <a:gd name="connsiteY4" fmla="*/ 0 h 10000"/>
                <a:gd name="connsiteX5" fmla="*/ 7948 w 10852"/>
                <a:gd name="connsiteY5" fmla="*/ 805 h 10000"/>
                <a:gd name="connsiteX6" fmla="*/ 7934 w 10852"/>
                <a:gd name="connsiteY6" fmla="*/ 2774 h 10000"/>
                <a:gd name="connsiteX7" fmla="*/ 8986 w 10852"/>
                <a:gd name="connsiteY7" fmla="*/ 4836 h 10000"/>
                <a:gd name="connsiteX8" fmla="*/ 9911 w 10852"/>
                <a:gd name="connsiteY8" fmla="*/ 6714 h 10000"/>
                <a:gd name="connsiteX9" fmla="*/ 10826 w 10852"/>
                <a:gd name="connsiteY9" fmla="*/ 7920 h 10000"/>
                <a:gd name="connsiteX10" fmla="*/ 10742 w 10852"/>
                <a:gd name="connsiteY10" fmla="*/ 9943 h 10000"/>
                <a:gd name="connsiteX11" fmla="*/ 0 w 10852"/>
                <a:gd name="connsiteY11" fmla="*/ 9986 h 10000"/>
                <a:gd name="connsiteX0" fmla="*/ 0 w 10852"/>
                <a:gd name="connsiteY0" fmla="*/ 9986 h 10000"/>
                <a:gd name="connsiteX1" fmla="*/ 202 w 10852"/>
                <a:gd name="connsiteY1" fmla="*/ 5323 h 10000"/>
                <a:gd name="connsiteX2" fmla="*/ 4125 w 10852"/>
                <a:gd name="connsiteY2" fmla="*/ 2799 h 10000"/>
                <a:gd name="connsiteX3" fmla="*/ 5383 w 10852"/>
                <a:gd name="connsiteY3" fmla="*/ 1190 h 10000"/>
                <a:gd name="connsiteX4" fmla="*/ 8915 w 10852"/>
                <a:gd name="connsiteY4" fmla="*/ 0 h 10000"/>
                <a:gd name="connsiteX5" fmla="*/ 7948 w 10852"/>
                <a:gd name="connsiteY5" fmla="*/ 805 h 10000"/>
                <a:gd name="connsiteX6" fmla="*/ 7934 w 10852"/>
                <a:gd name="connsiteY6" fmla="*/ 2774 h 10000"/>
                <a:gd name="connsiteX7" fmla="*/ 8986 w 10852"/>
                <a:gd name="connsiteY7" fmla="*/ 4836 h 10000"/>
                <a:gd name="connsiteX8" fmla="*/ 10530 w 10852"/>
                <a:gd name="connsiteY8" fmla="*/ 5853 h 10000"/>
                <a:gd name="connsiteX9" fmla="*/ 10826 w 10852"/>
                <a:gd name="connsiteY9" fmla="*/ 7920 h 10000"/>
                <a:gd name="connsiteX10" fmla="*/ 10742 w 10852"/>
                <a:gd name="connsiteY10" fmla="*/ 9943 h 10000"/>
                <a:gd name="connsiteX11" fmla="*/ 0 w 10852"/>
                <a:gd name="connsiteY11" fmla="*/ 9986 h 10000"/>
                <a:gd name="connsiteX0" fmla="*/ 0 w 10852"/>
                <a:gd name="connsiteY0" fmla="*/ 9986 h 10000"/>
                <a:gd name="connsiteX1" fmla="*/ 202 w 10852"/>
                <a:gd name="connsiteY1" fmla="*/ 5323 h 10000"/>
                <a:gd name="connsiteX2" fmla="*/ 4125 w 10852"/>
                <a:gd name="connsiteY2" fmla="*/ 2799 h 10000"/>
                <a:gd name="connsiteX3" fmla="*/ 5383 w 10852"/>
                <a:gd name="connsiteY3" fmla="*/ 1190 h 10000"/>
                <a:gd name="connsiteX4" fmla="*/ 8915 w 10852"/>
                <a:gd name="connsiteY4" fmla="*/ 0 h 10000"/>
                <a:gd name="connsiteX5" fmla="*/ 7948 w 10852"/>
                <a:gd name="connsiteY5" fmla="*/ 805 h 10000"/>
                <a:gd name="connsiteX6" fmla="*/ 7934 w 10852"/>
                <a:gd name="connsiteY6" fmla="*/ 2774 h 10000"/>
                <a:gd name="connsiteX7" fmla="*/ 8986 w 10852"/>
                <a:gd name="connsiteY7" fmla="*/ 4836 h 10000"/>
                <a:gd name="connsiteX8" fmla="*/ 10530 w 10852"/>
                <a:gd name="connsiteY8" fmla="*/ 5853 h 10000"/>
                <a:gd name="connsiteX9" fmla="*/ 10826 w 10852"/>
                <a:gd name="connsiteY9" fmla="*/ 7920 h 10000"/>
                <a:gd name="connsiteX10" fmla="*/ 10742 w 10852"/>
                <a:gd name="connsiteY10" fmla="*/ 9943 h 10000"/>
                <a:gd name="connsiteX11" fmla="*/ 0 w 10852"/>
                <a:gd name="connsiteY11" fmla="*/ 9986 h 10000"/>
                <a:gd name="connsiteX0" fmla="*/ 0 w 10852"/>
                <a:gd name="connsiteY0" fmla="*/ 9986 h 10000"/>
                <a:gd name="connsiteX1" fmla="*/ 202 w 10852"/>
                <a:gd name="connsiteY1" fmla="*/ 5323 h 10000"/>
                <a:gd name="connsiteX2" fmla="*/ 4125 w 10852"/>
                <a:gd name="connsiteY2" fmla="*/ 2799 h 10000"/>
                <a:gd name="connsiteX3" fmla="*/ 5383 w 10852"/>
                <a:gd name="connsiteY3" fmla="*/ 1190 h 10000"/>
                <a:gd name="connsiteX4" fmla="*/ 8915 w 10852"/>
                <a:gd name="connsiteY4" fmla="*/ 0 h 10000"/>
                <a:gd name="connsiteX5" fmla="*/ 7948 w 10852"/>
                <a:gd name="connsiteY5" fmla="*/ 805 h 10000"/>
                <a:gd name="connsiteX6" fmla="*/ 7934 w 10852"/>
                <a:gd name="connsiteY6" fmla="*/ 2774 h 10000"/>
                <a:gd name="connsiteX7" fmla="*/ 9141 w 10852"/>
                <a:gd name="connsiteY7" fmla="*/ 4071 h 10000"/>
                <a:gd name="connsiteX8" fmla="*/ 10530 w 10852"/>
                <a:gd name="connsiteY8" fmla="*/ 5853 h 10000"/>
                <a:gd name="connsiteX9" fmla="*/ 10826 w 10852"/>
                <a:gd name="connsiteY9" fmla="*/ 7920 h 10000"/>
                <a:gd name="connsiteX10" fmla="*/ 10742 w 10852"/>
                <a:gd name="connsiteY10" fmla="*/ 9943 h 10000"/>
                <a:gd name="connsiteX11" fmla="*/ 0 w 10852"/>
                <a:gd name="connsiteY11" fmla="*/ 9986 h 10000"/>
                <a:gd name="connsiteX0" fmla="*/ 0 w 10852"/>
                <a:gd name="connsiteY0" fmla="*/ 9986 h 10000"/>
                <a:gd name="connsiteX1" fmla="*/ 202 w 10852"/>
                <a:gd name="connsiteY1" fmla="*/ 5323 h 10000"/>
                <a:gd name="connsiteX2" fmla="*/ 4125 w 10852"/>
                <a:gd name="connsiteY2" fmla="*/ 2799 h 10000"/>
                <a:gd name="connsiteX3" fmla="*/ 5383 w 10852"/>
                <a:gd name="connsiteY3" fmla="*/ 1190 h 10000"/>
                <a:gd name="connsiteX4" fmla="*/ 8915 w 10852"/>
                <a:gd name="connsiteY4" fmla="*/ 0 h 10000"/>
                <a:gd name="connsiteX5" fmla="*/ 7948 w 10852"/>
                <a:gd name="connsiteY5" fmla="*/ 805 h 10000"/>
                <a:gd name="connsiteX6" fmla="*/ 7934 w 10852"/>
                <a:gd name="connsiteY6" fmla="*/ 2774 h 10000"/>
                <a:gd name="connsiteX7" fmla="*/ 9141 w 10852"/>
                <a:gd name="connsiteY7" fmla="*/ 4071 h 10000"/>
                <a:gd name="connsiteX8" fmla="*/ 10530 w 10852"/>
                <a:gd name="connsiteY8" fmla="*/ 5853 h 10000"/>
                <a:gd name="connsiteX9" fmla="*/ 10826 w 10852"/>
                <a:gd name="connsiteY9" fmla="*/ 7920 h 10000"/>
                <a:gd name="connsiteX10" fmla="*/ 10742 w 10852"/>
                <a:gd name="connsiteY10" fmla="*/ 9943 h 10000"/>
                <a:gd name="connsiteX11" fmla="*/ 0 w 10852"/>
                <a:gd name="connsiteY11" fmla="*/ 9986 h 10000"/>
                <a:gd name="connsiteX0" fmla="*/ 0 w 10852"/>
                <a:gd name="connsiteY0" fmla="*/ 9181 h 9195"/>
                <a:gd name="connsiteX1" fmla="*/ 202 w 10852"/>
                <a:gd name="connsiteY1" fmla="*/ 4518 h 9195"/>
                <a:gd name="connsiteX2" fmla="*/ 4125 w 10852"/>
                <a:gd name="connsiteY2" fmla="*/ 1994 h 9195"/>
                <a:gd name="connsiteX3" fmla="*/ 5383 w 10852"/>
                <a:gd name="connsiteY3" fmla="*/ 385 h 9195"/>
                <a:gd name="connsiteX4" fmla="*/ 7948 w 10852"/>
                <a:gd name="connsiteY4" fmla="*/ 0 h 9195"/>
                <a:gd name="connsiteX5" fmla="*/ 7934 w 10852"/>
                <a:gd name="connsiteY5" fmla="*/ 1969 h 9195"/>
                <a:gd name="connsiteX6" fmla="*/ 9141 w 10852"/>
                <a:gd name="connsiteY6" fmla="*/ 3266 h 9195"/>
                <a:gd name="connsiteX7" fmla="*/ 10530 w 10852"/>
                <a:gd name="connsiteY7" fmla="*/ 5048 h 9195"/>
                <a:gd name="connsiteX8" fmla="*/ 10826 w 10852"/>
                <a:gd name="connsiteY8" fmla="*/ 7115 h 9195"/>
                <a:gd name="connsiteX9" fmla="*/ 10742 w 10852"/>
                <a:gd name="connsiteY9" fmla="*/ 9138 h 9195"/>
                <a:gd name="connsiteX10" fmla="*/ 0 w 10852"/>
                <a:gd name="connsiteY10" fmla="*/ 9181 h 9195"/>
                <a:gd name="connsiteX0" fmla="*/ 0 w 10000"/>
                <a:gd name="connsiteY0" fmla="*/ 9583 h 9598"/>
                <a:gd name="connsiteX1" fmla="*/ 186 w 10000"/>
                <a:gd name="connsiteY1" fmla="*/ 4512 h 9598"/>
                <a:gd name="connsiteX2" fmla="*/ 3801 w 10000"/>
                <a:gd name="connsiteY2" fmla="*/ 1767 h 9598"/>
                <a:gd name="connsiteX3" fmla="*/ 4960 w 10000"/>
                <a:gd name="connsiteY3" fmla="*/ 17 h 9598"/>
                <a:gd name="connsiteX4" fmla="*/ 7311 w 10000"/>
                <a:gd name="connsiteY4" fmla="*/ 1739 h 9598"/>
                <a:gd name="connsiteX5" fmla="*/ 8423 w 10000"/>
                <a:gd name="connsiteY5" fmla="*/ 3150 h 9598"/>
                <a:gd name="connsiteX6" fmla="*/ 9703 w 10000"/>
                <a:gd name="connsiteY6" fmla="*/ 5088 h 9598"/>
                <a:gd name="connsiteX7" fmla="*/ 9976 w 10000"/>
                <a:gd name="connsiteY7" fmla="*/ 7336 h 9598"/>
                <a:gd name="connsiteX8" fmla="*/ 9899 w 10000"/>
                <a:gd name="connsiteY8" fmla="*/ 9536 h 9598"/>
                <a:gd name="connsiteX9" fmla="*/ 0 w 10000"/>
                <a:gd name="connsiteY9" fmla="*/ 9583 h 9598"/>
                <a:gd name="connsiteX0" fmla="*/ 0 w 10000"/>
                <a:gd name="connsiteY0" fmla="*/ 8433 h 8449"/>
                <a:gd name="connsiteX1" fmla="*/ 186 w 10000"/>
                <a:gd name="connsiteY1" fmla="*/ 3150 h 8449"/>
                <a:gd name="connsiteX2" fmla="*/ 3801 w 10000"/>
                <a:gd name="connsiteY2" fmla="*/ 290 h 8449"/>
                <a:gd name="connsiteX3" fmla="*/ 7311 w 10000"/>
                <a:gd name="connsiteY3" fmla="*/ 261 h 8449"/>
                <a:gd name="connsiteX4" fmla="*/ 8423 w 10000"/>
                <a:gd name="connsiteY4" fmla="*/ 1731 h 8449"/>
                <a:gd name="connsiteX5" fmla="*/ 9703 w 10000"/>
                <a:gd name="connsiteY5" fmla="*/ 3750 h 8449"/>
                <a:gd name="connsiteX6" fmla="*/ 9976 w 10000"/>
                <a:gd name="connsiteY6" fmla="*/ 6092 h 8449"/>
                <a:gd name="connsiteX7" fmla="*/ 9899 w 10000"/>
                <a:gd name="connsiteY7" fmla="*/ 8384 h 8449"/>
                <a:gd name="connsiteX8" fmla="*/ 0 w 10000"/>
                <a:gd name="connsiteY8" fmla="*/ 8433 h 8449"/>
                <a:gd name="connsiteX0" fmla="*/ 0 w 10000"/>
                <a:gd name="connsiteY0" fmla="*/ 9706 h 9725"/>
                <a:gd name="connsiteX1" fmla="*/ 186 w 10000"/>
                <a:gd name="connsiteY1" fmla="*/ 3453 h 9725"/>
                <a:gd name="connsiteX2" fmla="*/ 3801 w 10000"/>
                <a:gd name="connsiteY2" fmla="*/ 68 h 9725"/>
                <a:gd name="connsiteX3" fmla="*/ 5744 w 10000"/>
                <a:gd name="connsiteY3" fmla="*/ 2985 h 9725"/>
                <a:gd name="connsiteX4" fmla="*/ 8423 w 10000"/>
                <a:gd name="connsiteY4" fmla="*/ 1774 h 9725"/>
                <a:gd name="connsiteX5" fmla="*/ 9703 w 10000"/>
                <a:gd name="connsiteY5" fmla="*/ 4163 h 9725"/>
                <a:gd name="connsiteX6" fmla="*/ 9976 w 10000"/>
                <a:gd name="connsiteY6" fmla="*/ 6935 h 9725"/>
                <a:gd name="connsiteX7" fmla="*/ 9899 w 10000"/>
                <a:gd name="connsiteY7" fmla="*/ 9648 h 9725"/>
                <a:gd name="connsiteX8" fmla="*/ 0 w 10000"/>
                <a:gd name="connsiteY8" fmla="*/ 9706 h 9725"/>
                <a:gd name="connsiteX0" fmla="*/ 0 w 10000"/>
                <a:gd name="connsiteY0" fmla="*/ 10121 h 10141"/>
                <a:gd name="connsiteX1" fmla="*/ 186 w 10000"/>
                <a:gd name="connsiteY1" fmla="*/ 3692 h 10141"/>
                <a:gd name="connsiteX2" fmla="*/ 3801 w 10000"/>
                <a:gd name="connsiteY2" fmla="*/ 211 h 10141"/>
                <a:gd name="connsiteX3" fmla="*/ 6385 w 10000"/>
                <a:gd name="connsiteY3" fmla="*/ 703 h 10141"/>
                <a:gd name="connsiteX4" fmla="*/ 8423 w 10000"/>
                <a:gd name="connsiteY4" fmla="*/ 1965 h 10141"/>
                <a:gd name="connsiteX5" fmla="*/ 9703 w 10000"/>
                <a:gd name="connsiteY5" fmla="*/ 4422 h 10141"/>
                <a:gd name="connsiteX6" fmla="*/ 9976 w 10000"/>
                <a:gd name="connsiteY6" fmla="*/ 7272 h 10141"/>
                <a:gd name="connsiteX7" fmla="*/ 9899 w 10000"/>
                <a:gd name="connsiteY7" fmla="*/ 10062 h 10141"/>
                <a:gd name="connsiteX8" fmla="*/ 0 w 10000"/>
                <a:gd name="connsiteY8" fmla="*/ 10121 h 10141"/>
                <a:gd name="connsiteX0" fmla="*/ 0 w 10000"/>
                <a:gd name="connsiteY0" fmla="*/ 10121 h 10141"/>
                <a:gd name="connsiteX1" fmla="*/ 186 w 10000"/>
                <a:gd name="connsiteY1" fmla="*/ 3692 h 10141"/>
                <a:gd name="connsiteX2" fmla="*/ 3801 w 10000"/>
                <a:gd name="connsiteY2" fmla="*/ 211 h 10141"/>
                <a:gd name="connsiteX3" fmla="*/ 6385 w 10000"/>
                <a:gd name="connsiteY3" fmla="*/ 703 h 10141"/>
                <a:gd name="connsiteX4" fmla="*/ 8423 w 10000"/>
                <a:gd name="connsiteY4" fmla="*/ 1305 h 10141"/>
                <a:gd name="connsiteX5" fmla="*/ 9703 w 10000"/>
                <a:gd name="connsiteY5" fmla="*/ 4422 h 10141"/>
                <a:gd name="connsiteX6" fmla="*/ 9976 w 10000"/>
                <a:gd name="connsiteY6" fmla="*/ 7272 h 10141"/>
                <a:gd name="connsiteX7" fmla="*/ 9899 w 10000"/>
                <a:gd name="connsiteY7" fmla="*/ 10062 h 10141"/>
                <a:gd name="connsiteX8" fmla="*/ 0 w 10000"/>
                <a:gd name="connsiteY8" fmla="*/ 10121 h 10141"/>
                <a:gd name="connsiteX0" fmla="*/ 0 w 10000"/>
                <a:gd name="connsiteY0" fmla="*/ 10121 h 10141"/>
                <a:gd name="connsiteX1" fmla="*/ 186 w 10000"/>
                <a:gd name="connsiteY1" fmla="*/ 3692 h 10141"/>
                <a:gd name="connsiteX2" fmla="*/ 3801 w 10000"/>
                <a:gd name="connsiteY2" fmla="*/ 211 h 10141"/>
                <a:gd name="connsiteX3" fmla="*/ 6385 w 10000"/>
                <a:gd name="connsiteY3" fmla="*/ 703 h 10141"/>
                <a:gd name="connsiteX4" fmla="*/ 8423 w 10000"/>
                <a:gd name="connsiteY4" fmla="*/ 1305 h 10141"/>
                <a:gd name="connsiteX5" fmla="*/ 9703 w 10000"/>
                <a:gd name="connsiteY5" fmla="*/ 4422 h 10141"/>
                <a:gd name="connsiteX6" fmla="*/ 9976 w 10000"/>
                <a:gd name="connsiteY6" fmla="*/ 7272 h 10141"/>
                <a:gd name="connsiteX7" fmla="*/ 9899 w 10000"/>
                <a:gd name="connsiteY7" fmla="*/ 10062 h 10141"/>
                <a:gd name="connsiteX8" fmla="*/ 0 w 10000"/>
                <a:gd name="connsiteY8" fmla="*/ 10121 h 10141"/>
                <a:gd name="connsiteX0" fmla="*/ 0 w 10000"/>
                <a:gd name="connsiteY0" fmla="*/ 10121 h 10141"/>
                <a:gd name="connsiteX1" fmla="*/ 186 w 10000"/>
                <a:gd name="connsiteY1" fmla="*/ 3692 h 10141"/>
                <a:gd name="connsiteX2" fmla="*/ 3801 w 10000"/>
                <a:gd name="connsiteY2" fmla="*/ 211 h 10141"/>
                <a:gd name="connsiteX3" fmla="*/ 6385 w 10000"/>
                <a:gd name="connsiteY3" fmla="*/ 703 h 10141"/>
                <a:gd name="connsiteX4" fmla="*/ 8423 w 10000"/>
                <a:gd name="connsiteY4" fmla="*/ 1305 h 10141"/>
                <a:gd name="connsiteX5" fmla="*/ 9276 w 10000"/>
                <a:gd name="connsiteY5" fmla="*/ 2707 h 10141"/>
                <a:gd name="connsiteX6" fmla="*/ 9976 w 10000"/>
                <a:gd name="connsiteY6" fmla="*/ 7272 h 10141"/>
                <a:gd name="connsiteX7" fmla="*/ 9899 w 10000"/>
                <a:gd name="connsiteY7" fmla="*/ 10062 h 10141"/>
                <a:gd name="connsiteX8" fmla="*/ 0 w 10000"/>
                <a:gd name="connsiteY8" fmla="*/ 10121 h 10141"/>
                <a:gd name="connsiteX0" fmla="*/ 0 w 10000"/>
                <a:gd name="connsiteY0" fmla="*/ 10121 h 10141"/>
                <a:gd name="connsiteX1" fmla="*/ 186 w 10000"/>
                <a:gd name="connsiteY1" fmla="*/ 3692 h 10141"/>
                <a:gd name="connsiteX2" fmla="*/ 3801 w 10000"/>
                <a:gd name="connsiteY2" fmla="*/ 211 h 10141"/>
                <a:gd name="connsiteX3" fmla="*/ 6385 w 10000"/>
                <a:gd name="connsiteY3" fmla="*/ 703 h 10141"/>
                <a:gd name="connsiteX4" fmla="*/ 8423 w 10000"/>
                <a:gd name="connsiteY4" fmla="*/ 1305 h 10141"/>
                <a:gd name="connsiteX5" fmla="*/ 9276 w 10000"/>
                <a:gd name="connsiteY5" fmla="*/ 2707 h 10141"/>
                <a:gd name="connsiteX6" fmla="*/ 9688 w 10000"/>
                <a:gd name="connsiteY6" fmla="*/ 5048 h 10141"/>
                <a:gd name="connsiteX7" fmla="*/ 9976 w 10000"/>
                <a:gd name="connsiteY7" fmla="*/ 7272 h 10141"/>
                <a:gd name="connsiteX8" fmla="*/ 9899 w 10000"/>
                <a:gd name="connsiteY8" fmla="*/ 10062 h 10141"/>
                <a:gd name="connsiteX9" fmla="*/ 0 w 10000"/>
                <a:gd name="connsiteY9" fmla="*/ 10121 h 10141"/>
                <a:gd name="connsiteX0" fmla="*/ 0 w 10000"/>
                <a:gd name="connsiteY0" fmla="*/ 10121 h 10141"/>
                <a:gd name="connsiteX1" fmla="*/ 186 w 10000"/>
                <a:gd name="connsiteY1" fmla="*/ 3692 h 10141"/>
                <a:gd name="connsiteX2" fmla="*/ 3801 w 10000"/>
                <a:gd name="connsiteY2" fmla="*/ 211 h 10141"/>
                <a:gd name="connsiteX3" fmla="*/ 6385 w 10000"/>
                <a:gd name="connsiteY3" fmla="*/ 703 h 10141"/>
                <a:gd name="connsiteX4" fmla="*/ 8423 w 10000"/>
                <a:gd name="connsiteY4" fmla="*/ 1305 h 10141"/>
                <a:gd name="connsiteX5" fmla="*/ 9276 w 10000"/>
                <a:gd name="connsiteY5" fmla="*/ 2707 h 10141"/>
                <a:gd name="connsiteX6" fmla="*/ 8904 w 10000"/>
                <a:gd name="connsiteY6" fmla="*/ 5048 h 10141"/>
                <a:gd name="connsiteX7" fmla="*/ 9976 w 10000"/>
                <a:gd name="connsiteY7" fmla="*/ 7272 h 10141"/>
                <a:gd name="connsiteX8" fmla="*/ 9899 w 10000"/>
                <a:gd name="connsiteY8" fmla="*/ 10062 h 10141"/>
                <a:gd name="connsiteX9" fmla="*/ 0 w 10000"/>
                <a:gd name="connsiteY9" fmla="*/ 10121 h 10141"/>
                <a:gd name="connsiteX0" fmla="*/ 0 w 10000"/>
                <a:gd name="connsiteY0" fmla="*/ 10121 h 10141"/>
                <a:gd name="connsiteX1" fmla="*/ 186 w 10000"/>
                <a:gd name="connsiteY1" fmla="*/ 3692 h 10141"/>
                <a:gd name="connsiteX2" fmla="*/ 3801 w 10000"/>
                <a:gd name="connsiteY2" fmla="*/ 211 h 10141"/>
                <a:gd name="connsiteX3" fmla="*/ 6385 w 10000"/>
                <a:gd name="connsiteY3" fmla="*/ 703 h 10141"/>
                <a:gd name="connsiteX4" fmla="*/ 8423 w 10000"/>
                <a:gd name="connsiteY4" fmla="*/ 1305 h 10141"/>
                <a:gd name="connsiteX5" fmla="*/ 9276 w 10000"/>
                <a:gd name="connsiteY5" fmla="*/ 2707 h 10141"/>
                <a:gd name="connsiteX6" fmla="*/ 9260 w 10000"/>
                <a:gd name="connsiteY6" fmla="*/ 3861 h 10141"/>
                <a:gd name="connsiteX7" fmla="*/ 9976 w 10000"/>
                <a:gd name="connsiteY7" fmla="*/ 7272 h 10141"/>
                <a:gd name="connsiteX8" fmla="*/ 9899 w 10000"/>
                <a:gd name="connsiteY8" fmla="*/ 10062 h 10141"/>
                <a:gd name="connsiteX9" fmla="*/ 0 w 10000"/>
                <a:gd name="connsiteY9" fmla="*/ 10121 h 1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141">
                  <a:moveTo>
                    <a:pt x="0" y="10121"/>
                  </a:moveTo>
                  <a:cubicBezTo>
                    <a:pt x="213" y="5194"/>
                    <a:pt x="217" y="6327"/>
                    <a:pt x="186" y="3692"/>
                  </a:cubicBezTo>
                  <a:cubicBezTo>
                    <a:pt x="736" y="2197"/>
                    <a:pt x="3339" y="267"/>
                    <a:pt x="3801" y="211"/>
                  </a:cubicBezTo>
                  <a:cubicBezTo>
                    <a:pt x="4988" y="-374"/>
                    <a:pt x="5615" y="411"/>
                    <a:pt x="6385" y="703"/>
                  </a:cubicBezTo>
                  <a:cubicBezTo>
                    <a:pt x="7155" y="995"/>
                    <a:pt x="7941" y="971"/>
                    <a:pt x="8423" y="1305"/>
                  </a:cubicBezTo>
                  <a:cubicBezTo>
                    <a:pt x="8905" y="1639"/>
                    <a:pt x="9065" y="2083"/>
                    <a:pt x="9276" y="2707"/>
                  </a:cubicBezTo>
                  <a:cubicBezTo>
                    <a:pt x="9487" y="3331"/>
                    <a:pt x="9143" y="3100"/>
                    <a:pt x="9260" y="3861"/>
                  </a:cubicBezTo>
                  <a:cubicBezTo>
                    <a:pt x="9377" y="4622"/>
                    <a:pt x="9941" y="6436"/>
                    <a:pt x="9976" y="7272"/>
                  </a:cubicBezTo>
                  <a:cubicBezTo>
                    <a:pt x="9896" y="8192"/>
                    <a:pt x="10122" y="8579"/>
                    <a:pt x="9899" y="10062"/>
                  </a:cubicBezTo>
                  <a:cubicBezTo>
                    <a:pt x="7784" y="9973"/>
                    <a:pt x="2114" y="10209"/>
                    <a:pt x="0" y="1012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D1CEAEF2-C410-FD09-6DCE-7D7981963FA7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781535" y="2274027"/>
              <a:ext cx="1970198" cy="3610402"/>
            </a:xfrm>
            <a:custGeom>
              <a:avLst/>
              <a:gdLst>
                <a:gd name="connsiteX0" fmla="*/ 0 w 10000"/>
                <a:gd name="connsiteY0" fmla="*/ 10000 h 10357"/>
                <a:gd name="connsiteX1" fmla="*/ 650 w 10000"/>
                <a:gd name="connsiteY1" fmla="*/ 0 h 10357"/>
                <a:gd name="connsiteX2" fmla="*/ 2846 w 10000"/>
                <a:gd name="connsiteY2" fmla="*/ 126 h 10357"/>
                <a:gd name="connsiteX3" fmla="*/ 2602 w 10000"/>
                <a:gd name="connsiteY3" fmla="*/ 1297 h 10357"/>
                <a:gd name="connsiteX4" fmla="*/ 5203 w 10000"/>
                <a:gd name="connsiteY4" fmla="*/ 1297 h 10357"/>
                <a:gd name="connsiteX5" fmla="*/ 5203 w 10000"/>
                <a:gd name="connsiteY5" fmla="*/ 1967 h 10357"/>
                <a:gd name="connsiteX6" fmla="*/ 6504 w 10000"/>
                <a:gd name="connsiteY6" fmla="*/ 1967 h 10357"/>
                <a:gd name="connsiteX7" fmla="*/ 6341 w 10000"/>
                <a:gd name="connsiteY7" fmla="*/ 6360 h 10357"/>
                <a:gd name="connsiteX8" fmla="*/ 9756 w 10000"/>
                <a:gd name="connsiteY8" fmla="*/ 6360 h 10357"/>
                <a:gd name="connsiteX9" fmla="*/ 10000 w 10000"/>
                <a:gd name="connsiteY9" fmla="*/ 6653 h 10357"/>
                <a:gd name="connsiteX10" fmla="*/ 9642 w 10000"/>
                <a:gd name="connsiteY10" fmla="*/ 10357 h 10357"/>
                <a:gd name="connsiteX11" fmla="*/ 0 w 10000"/>
                <a:gd name="connsiteY11" fmla="*/ 10000 h 10357"/>
                <a:gd name="connsiteX0" fmla="*/ 0 w 9756"/>
                <a:gd name="connsiteY0" fmla="*/ 10000 h 10357"/>
                <a:gd name="connsiteX1" fmla="*/ 650 w 9756"/>
                <a:gd name="connsiteY1" fmla="*/ 0 h 10357"/>
                <a:gd name="connsiteX2" fmla="*/ 2846 w 9756"/>
                <a:gd name="connsiteY2" fmla="*/ 126 h 10357"/>
                <a:gd name="connsiteX3" fmla="*/ 2602 w 9756"/>
                <a:gd name="connsiteY3" fmla="*/ 1297 h 10357"/>
                <a:gd name="connsiteX4" fmla="*/ 5203 w 9756"/>
                <a:gd name="connsiteY4" fmla="*/ 1297 h 10357"/>
                <a:gd name="connsiteX5" fmla="*/ 5203 w 9756"/>
                <a:gd name="connsiteY5" fmla="*/ 1967 h 10357"/>
                <a:gd name="connsiteX6" fmla="*/ 6504 w 9756"/>
                <a:gd name="connsiteY6" fmla="*/ 1967 h 10357"/>
                <a:gd name="connsiteX7" fmla="*/ 6341 w 9756"/>
                <a:gd name="connsiteY7" fmla="*/ 6360 h 10357"/>
                <a:gd name="connsiteX8" fmla="*/ 9756 w 9756"/>
                <a:gd name="connsiteY8" fmla="*/ 6360 h 10357"/>
                <a:gd name="connsiteX9" fmla="*/ 8477 w 9756"/>
                <a:gd name="connsiteY9" fmla="*/ 6796 h 10357"/>
                <a:gd name="connsiteX10" fmla="*/ 9642 w 9756"/>
                <a:gd name="connsiteY10" fmla="*/ 10357 h 10357"/>
                <a:gd name="connsiteX11" fmla="*/ 0 w 9756"/>
                <a:gd name="connsiteY11" fmla="*/ 10000 h 10357"/>
                <a:gd name="connsiteX0" fmla="*/ 0 w 10108"/>
                <a:gd name="connsiteY0" fmla="*/ 9655 h 10000"/>
                <a:gd name="connsiteX1" fmla="*/ 666 w 10108"/>
                <a:gd name="connsiteY1" fmla="*/ 0 h 10000"/>
                <a:gd name="connsiteX2" fmla="*/ 2917 w 10108"/>
                <a:gd name="connsiteY2" fmla="*/ 122 h 10000"/>
                <a:gd name="connsiteX3" fmla="*/ 2667 w 10108"/>
                <a:gd name="connsiteY3" fmla="*/ 1252 h 10000"/>
                <a:gd name="connsiteX4" fmla="*/ 5333 w 10108"/>
                <a:gd name="connsiteY4" fmla="*/ 1252 h 10000"/>
                <a:gd name="connsiteX5" fmla="*/ 5333 w 10108"/>
                <a:gd name="connsiteY5" fmla="*/ 1899 h 10000"/>
                <a:gd name="connsiteX6" fmla="*/ 6667 w 10108"/>
                <a:gd name="connsiteY6" fmla="*/ 1899 h 10000"/>
                <a:gd name="connsiteX7" fmla="*/ 6500 w 10108"/>
                <a:gd name="connsiteY7" fmla="*/ 6141 h 10000"/>
                <a:gd name="connsiteX8" fmla="*/ 10000 w 10108"/>
                <a:gd name="connsiteY8" fmla="*/ 6141 h 10000"/>
                <a:gd name="connsiteX9" fmla="*/ 10108 w 10108"/>
                <a:gd name="connsiteY9" fmla="*/ 6769 h 10000"/>
                <a:gd name="connsiteX10" fmla="*/ 9883 w 10108"/>
                <a:gd name="connsiteY10" fmla="*/ 10000 h 10000"/>
                <a:gd name="connsiteX11" fmla="*/ 0 w 10108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500 w 10142"/>
                <a:gd name="connsiteY7" fmla="*/ 6141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358 w 10142"/>
                <a:gd name="connsiteY7" fmla="*/ 6968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4939 w 10142"/>
                <a:gd name="connsiteY7" fmla="*/ 6348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5223 w 10142"/>
                <a:gd name="connsiteY7" fmla="*/ 6899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279 h 10000"/>
                <a:gd name="connsiteX9" fmla="*/ 10108 w 10142"/>
                <a:gd name="connsiteY9" fmla="*/ 6769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279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08"/>
                <a:gd name="connsiteY0" fmla="*/ 9655 h 10000"/>
                <a:gd name="connsiteX1" fmla="*/ 666 w 10108"/>
                <a:gd name="connsiteY1" fmla="*/ 0 h 10000"/>
                <a:gd name="connsiteX2" fmla="*/ 2917 w 10108"/>
                <a:gd name="connsiteY2" fmla="*/ 122 h 10000"/>
                <a:gd name="connsiteX3" fmla="*/ 2667 w 10108"/>
                <a:gd name="connsiteY3" fmla="*/ 1252 h 10000"/>
                <a:gd name="connsiteX4" fmla="*/ 5333 w 10108"/>
                <a:gd name="connsiteY4" fmla="*/ 1252 h 10000"/>
                <a:gd name="connsiteX5" fmla="*/ 5333 w 10108"/>
                <a:gd name="connsiteY5" fmla="*/ 1899 h 10000"/>
                <a:gd name="connsiteX6" fmla="*/ 6667 w 10108"/>
                <a:gd name="connsiteY6" fmla="*/ 1899 h 10000"/>
                <a:gd name="connsiteX7" fmla="*/ 6074 w 10108"/>
                <a:gd name="connsiteY7" fmla="*/ 6348 h 10000"/>
                <a:gd name="connsiteX8" fmla="*/ 10000 w 10108"/>
                <a:gd name="connsiteY8" fmla="*/ 7106 h 10000"/>
                <a:gd name="connsiteX9" fmla="*/ 10108 w 10108"/>
                <a:gd name="connsiteY9" fmla="*/ 8078 h 10000"/>
                <a:gd name="connsiteX10" fmla="*/ 9883 w 10108"/>
                <a:gd name="connsiteY10" fmla="*/ 10000 h 10000"/>
                <a:gd name="connsiteX11" fmla="*/ 0 w 10108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5333 w 10142"/>
                <a:gd name="connsiteY5" fmla="*/ 1899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3063 w 10142"/>
                <a:gd name="connsiteY5" fmla="*/ 2932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6667 w 10142"/>
                <a:gd name="connsiteY6" fmla="*/ 189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6525 w 10142"/>
                <a:gd name="connsiteY6" fmla="*/ 2519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4964 w 10142"/>
                <a:gd name="connsiteY6" fmla="*/ 4034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333 w 10142"/>
                <a:gd name="connsiteY4" fmla="*/ 1252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4624 w 10142"/>
                <a:gd name="connsiteY4" fmla="*/ 1321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3063 w 10142"/>
                <a:gd name="connsiteY4" fmla="*/ 3043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655 h 10000"/>
                <a:gd name="connsiteX1" fmla="*/ 666 w 10142"/>
                <a:gd name="connsiteY1" fmla="*/ 0 h 10000"/>
                <a:gd name="connsiteX2" fmla="*/ 2917 w 10142"/>
                <a:gd name="connsiteY2" fmla="*/ 122 h 10000"/>
                <a:gd name="connsiteX3" fmla="*/ 2667 w 10142"/>
                <a:gd name="connsiteY3" fmla="*/ 1252 h 10000"/>
                <a:gd name="connsiteX4" fmla="*/ 5050 w 10142"/>
                <a:gd name="connsiteY4" fmla="*/ 1459 h 10000"/>
                <a:gd name="connsiteX5" fmla="*/ 4766 w 10142"/>
                <a:gd name="connsiteY5" fmla="*/ 2105 h 10000"/>
                <a:gd name="connsiteX6" fmla="*/ 6525 w 10142"/>
                <a:gd name="connsiteY6" fmla="*/ 2105 h 10000"/>
                <a:gd name="connsiteX7" fmla="*/ 6074 w 10142"/>
                <a:gd name="connsiteY7" fmla="*/ 6348 h 10000"/>
                <a:gd name="connsiteX8" fmla="*/ 10142 w 10142"/>
                <a:gd name="connsiteY8" fmla="*/ 6348 h 10000"/>
                <a:gd name="connsiteX9" fmla="*/ 10108 w 10142"/>
                <a:gd name="connsiteY9" fmla="*/ 8078 h 10000"/>
                <a:gd name="connsiteX10" fmla="*/ 9883 w 10142"/>
                <a:gd name="connsiteY10" fmla="*/ 10000 h 10000"/>
                <a:gd name="connsiteX11" fmla="*/ 0 w 10142"/>
                <a:gd name="connsiteY11" fmla="*/ 9655 h 10000"/>
                <a:gd name="connsiteX0" fmla="*/ 0 w 10142"/>
                <a:gd name="connsiteY0" fmla="*/ 9533 h 9878"/>
                <a:gd name="connsiteX1" fmla="*/ 666 w 10142"/>
                <a:gd name="connsiteY1" fmla="*/ 498 h 9878"/>
                <a:gd name="connsiteX2" fmla="*/ 2917 w 10142"/>
                <a:gd name="connsiteY2" fmla="*/ 0 h 9878"/>
                <a:gd name="connsiteX3" fmla="*/ 2667 w 10142"/>
                <a:gd name="connsiteY3" fmla="*/ 1130 h 9878"/>
                <a:gd name="connsiteX4" fmla="*/ 5050 w 10142"/>
                <a:gd name="connsiteY4" fmla="*/ 1337 h 9878"/>
                <a:gd name="connsiteX5" fmla="*/ 4766 w 10142"/>
                <a:gd name="connsiteY5" fmla="*/ 1983 h 9878"/>
                <a:gd name="connsiteX6" fmla="*/ 6525 w 10142"/>
                <a:gd name="connsiteY6" fmla="*/ 1983 h 9878"/>
                <a:gd name="connsiteX7" fmla="*/ 6074 w 10142"/>
                <a:gd name="connsiteY7" fmla="*/ 6226 h 9878"/>
                <a:gd name="connsiteX8" fmla="*/ 10142 w 10142"/>
                <a:gd name="connsiteY8" fmla="*/ 6226 h 9878"/>
                <a:gd name="connsiteX9" fmla="*/ 10108 w 10142"/>
                <a:gd name="connsiteY9" fmla="*/ 7956 h 9878"/>
                <a:gd name="connsiteX10" fmla="*/ 9883 w 10142"/>
                <a:gd name="connsiteY10" fmla="*/ 9878 h 9878"/>
                <a:gd name="connsiteX11" fmla="*/ 0 w 10142"/>
                <a:gd name="connsiteY11" fmla="*/ 9533 h 9878"/>
                <a:gd name="connsiteX0" fmla="*/ 0 w 10000"/>
                <a:gd name="connsiteY0" fmla="*/ 9651 h 10000"/>
                <a:gd name="connsiteX1" fmla="*/ 657 w 10000"/>
                <a:gd name="connsiteY1" fmla="*/ 295 h 10000"/>
                <a:gd name="connsiteX2" fmla="*/ 2876 w 10000"/>
                <a:gd name="connsiteY2" fmla="*/ 0 h 10000"/>
                <a:gd name="connsiteX3" fmla="*/ 2630 w 10000"/>
                <a:gd name="connsiteY3" fmla="*/ 1144 h 10000"/>
                <a:gd name="connsiteX4" fmla="*/ 4979 w 10000"/>
                <a:gd name="connsiteY4" fmla="*/ 1354 h 10000"/>
                <a:gd name="connsiteX5" fmla="*/ 4699 w 10000"/>
                <a:gd name="connsiteY5" fmla="*/ 2007 h 10000"/>
                <a:gd name="connsiteX6" fmla="*/ 6434 w 10000"/>
                <a:gd name="connsiteY6" fmla="*/ 2007 h 10000"/>
                <a:gd name="connsiteX7" fmla="*/ 5989 w 10000"/>
                <a:gd name="connsiteY7" fmla="*/ 6303 h 10000"/>
                <a:gd name="connsiteX8" fmla="*/ 10000 w 10000"/>
                <a:gd name="connsiteY8" fmla="*/ 6303 h 10000"/>
                <a:gd name="connsiteX9" fmla="*/ 9966 w 10000"/>
                <a:gd name="connsiteY9" fmla="*/ 8054 h 10000"/>
                <a:gd name="connsiteX10" fmla="*/ 9745 w 10000"/>
                <a:gd name="connsiteY10" fmla="*/ 10000 h 10000"/>
                <a:gd name="connsiteX11" fmla="*/ 0 w 10000"/>
                <a:gd name="connsiteY11" fmla="*/ 9651 h 10000"/>
                <a:gd name="connsiteX0" fmla="*/ 0 w 10000"/>
                <a:gd name="connsiteY0" fmla="*/ 9581 h 9930"/>
                <a:gd name="connsiteX1" fmla="*/ 657 w 10000"/>
                <a:gd name="connsiteY1" fmla="*/ 225 h 9930"/>
                <a:gd name="connsiteX2" fmla="*/ 2736 w 10000"/>
                <a:gd name="connsiteY2" fmla="*/ 0 h 9930"/>
                <a:gd name="connsiteX3" fmla="*/ 2630 w 10000"/>
                <a:gd name="connsiteY3" fmla="*/ 1074 h 9930"/>
                <a:gd name="connsiteX4" fmla="*/ 4979 w 10000"/>
                <a:gd name="connsiteY4" fmla="*/ 1284 h 9930"/>
                <a:gd name="connsiteX5" fmla="*/ 4699 w 10000"/>
                <a:gd name="connsiteY5" fmla="*/ 1937 h 9930"/>
                <a:gd name="connsiteX6" fmla="*/ 6434 w 10000"/>
                <a:gd name="connsiteY6" fmla="*/ 1937 h 9930"/>
                <a:gd name="connsiteX7" fmla="*/ 5989 w 10000"/>
                <a:gd name="connsiteY7" fmla="*/ 6233 h 9930"/>
                <a:gd name="connsiteX8" fmla="*/ 10000 w 10000"/>
                <a:gd name="connsiteY8" fmla="*/ 6233 h 9930"/>
                <a:gd name="connsiteX9" fmla="*/ 9966 w 10000"/>
                <a:gd name="connsiteY9" fmla="*/ 7984 h 9930"/>
                <a:gd name="connsiteX10" fmla="*/ 9745 w 10000"/>
                <a:gd name="connsiteY10" fmla="*/ 9930 h 9930"/>
                <a:gd name="connsiteX11" fmla="*/ 0 w 10000"/>
                <a:gd name="connsiteY11" fmla="*/ 9581 h 9930"/>
                <a:gd name="connsiteX0" fmla="*/ 0 w 10000"/>
                <a:gd name="connsiteY0" fmla="*/ 9758 h 10109"/>
                <a:gd name="connsiteX1" fmla="*/ 657 w 10000"/>
                <a:gd name="connsiteY1" fmla="*/ 14 h 10109"/>
                <a:gd name="connsiteX2" fmla="*/ 2736 w 10000"/>
                <a:gd name="connsiteY2" fmla="*/ 109 h 10109"/>
                <a:gd name="connsiteX3" fmla="*/ 2630 w 10000"/>
                <a:gd name="connsiteY3" fmla="*/ 1191 h 10109"/>
                <a:gd name="connsiteX4" fmla="*/ 4979 w 10000"/>
                <a:gd name="connsiteY4" fmla="*/ 1402 h 10109"/>
                <a:gd name="connsiteX5" fmla="*/ 4699 w 10000"/>
                <a:gd name="connsiteY5" fmla="*/ 2060 h 10109"/>
                <a:gd name="connsiteX6" fmla="*/ 6434 w 10000"/>
                <a:gd name="connsiteY6" fmla="*/ 2060 h 10109"/>
                <a:gd name="connsiteX7" fmla="*/ 5989 w 10000"/>
                <a:gd name="connsiteY7" fmla="*/ 6386 h 10109"/>
                <a:gd name="connsiteX8" fmla="*/ 10000 w 10000"/>
                <a:gd name="connsiteY8" fmla="*/ 6386 h 10109"/>
                <a:gd name="connsiteX9" fmla="*/ 9966 w 10000"/>
                <a:gd name="connsiteY9" fmla="*/ 8149 h 10109"/>
                <a:gd name="connsiteX10" fmla="*/ 9745 w 10000"/>
                <a:gd name="connsiteY10" fmla="*/ 10109 h 10109"/>
                <a:gd name="connsiteX11" fmla="*/ 0 w 10000"/>
                <a:gd name="connsiteY11" fmla="*/ 9758 h 10109"/>
                <a:gd name="connsiteX0" fmla="*/ 0 w 9966"/>
                <a:gd name="connsiteY0" fmla="*/ 9758 h 10109"/>
                <a:gd name="connsiteX1" fmla="*/ 657 w 9966"/>
                <a:gd name="connsiteY1" fmla="*/ 14 h 10109"/>
                <a:gd name="connsiteX2" fmla="*/ 2736 w 9966"/>
                <a:gd name="connsiteY2" fmla="*/ 109 h 10109"/>
                <a:gd name="connsiteX3" fmla="*/ 2630 w 9966"/>
                <a:gd name="connsiteY3" fmla="*/ 1191 h 10109"/>
                <a:gd name="connsiteX4" fmla="*/ 4979 w 9966"/>
                <a:gd name="connsiteY4" fmla="*/ 1402 h 10109"/>
                <a:gd name="connsiteX5" fmla="*/ 4699 w 9966"/>
                <a:gd name="connsiteY5" fmla="*/ 2060 h 10109"/>
                <a:gd name="connsiteX6" fmla="*/ 6434 w 9966"/>
                <a:gd name="connsiteY6" fmla="*/ 2060 h 10109"/>
                <a:gd name="connsiteX7" fmla="*/ 5989 w 9966"/>
                <a:gd name="connsiteY7" fmla="*/ 6386 h 10109"/>
                <a:gd name="connsiteX8" fmla="*/ 9572 w 9966"/>
                <a:gd name="connsiteY8" fmla="*/ 6440 h 10109"/>
                <a:gd name="connsiteX9" fmla="*/ 9966 w 9966"/>
                <a:gd name="connsiteY9" fmla="*/ 8149 h 10109"/>
                <a:gd name="connsiteX10" fmla="*/ 9745 w 9966"/>
                <a:gd name="connsiteY10" fmla="*/ 10109 h 10109"/>
                <a:gd name="connsiteX11" fmla="*/ 0 w 9966"/>
                <a:gd name="connsiteY11" fmla="*/ 9758 h 10109"/>
                <a:gd name="connsiteX0" fmla="*/ 0 w 10000"/>
                <a:gd name="connsiteY0" fmla="*/ 9653 h 10000"/>
                <a:gd name="connsiteX1" fmla="*/ 659 w 10000"/>
                <a:gd name="connsiteY1" fmla="*/ 14 h 10000"/>
                <a:gd name="connsiteX2" fmla="*/ 2745 w 10000"/>
                <a:gd name="connsiteY2" fmla="*/ 108 h 10000"/>
                <a:gd name="connsiteX3" fmla="*/ 2639 w 10000"/>
                <a:gd name="connsiteY3" fmla="*/ 1178 h 10000"/>
                <a:gd name="connsiteX4" fmla="*/ 4996 w 10000"/>
                <a:gd name="connsiteY4" fmla="*/ 1387 h 10000"/>
                <a:gd name="connsiteX5" fmla="*/ 4715 w 10000"/>
                <a:gd name="connsiteY5" fmla="*/ 2038 h 10000"/>
                <a:gd name="connsiteX6" fmla="*/ 6456 w 10000"/>
                <a:gd name="connsiteY6" fmla="*/ 2038 h 10000"/>
                <a:gd name="connsiteX7" fmla="*/ 6009 w 10000"/>
                <a:gd name="connsiteY7" fmla="*/ 6317 h 10000"/>
                <a:gd name="connsiteX8" fmla="*/ 9605 w 10000"/>
                <a:gd name="connsiteY8" fmla="*/ 6371 h 10000"/>
                <a:gd name="connsiteX9" fmla="*/ 10000 w 10000"/>
                <a:gd name="connsiteY9" fmla="*/ 8061 h 10000"/>
                <a:gd name="connsiteX10" fmla="*/ 9563 w 10000"/>
                <a:gd name="connsiteY10" fmla="*/ 10000 h 10000"/>
                <a:gd name="connsiteX11" fmla="*/ 0 w 10000"/>
                <a:gd name="connsiteY11" fmla="*/ 9653 h 10000"/>
                <a:gd name="connsiteX0" fmla="*/ 0 w 9605"/>
                <a:gd name="connsiteY0" fmla="*/ 9653 h 10000"/>
                <a:gd name="connsiteX1" fmla="*/ 659 w 9605"/>
                <a:gd name="connsiteY1" fmla="*/ 14 h 10000"/>
                <a:gd name="connsiteX2" fmla="*/ 2745 w 9605"/>
                <a:gd name="connsiteY2" fmla="*/ 108 h 10000"/>
                <a:gd name="connsiteX3" fmla="*/ 2639 w 9605"/>
                <a:gd name="connsiteY3" fmla="*/ 1178 h 10000"/>
                <a:gd name="connsiteX4" fmla="*/ 4996 w 9605"/>
                <a:gd name="connsiteY4" fmla="*/ 1387 h 10000"/>
                <a:gd name="connsiteX5" fmla="*/ 4715 w 9605"/>
                <a:gd name="connsiteY5" fmla="*/ 2038 h 10000"/>
                <a:gd name="connsiteX6" fmla="*/ 6456 w 9605"/>
                <a:gd name="connsiteY6" fmla="*/ 2038 h 10000"/>
                <a:gd name="connsiteX7" fmla="*/ 6009 w 9605"/>
                <a:gd name="connsiteY7" fmla="*/ 6317 h 10000"/>
                <a:gd name="connsiteX8" fmla="*/ 9605 w 9605"/>
                <a:gd name="connsiteY8" fmla="*/ 6371 h 10000"/>
                <a:gd name="connsiteX9" fmla="*/ 9570 w 9605"/>
                <a:gd name="connsiteY9" fmla="*/ 8061 h 10000"/>
                <a:gd name="connsiteX10" fmla="*/ 9563 w 9605"/>
                <a:gd name="connsiteY10" fmla="*/ 10000 h 10000"/>
                <a:gd name="connsiteX11" fmla="*/ 0 w 9605"/>
                <a:gd name="connsiteY11" fmla="*/ 9653 h 10000"/>
                <a:gd name="connsiteX0" fmla="*/ 0 w 13764"/>
                <a:gd name="connsiteY0" fmla="*/ 9653 h 9679"/>
                <a:gd name="connsiteX1" fmla="*/ 686 w 13764"/>
                <a:gd name="connsiteY1" fmla="*/ 14 h 9679"/>
                <a:gd name="connsiteX2" fmla="*/ 2858 w 13764"/>
                <a:gd name="connsiteY2" fmla="*/ 108 h 9679"/>
                <a:gd name="connsiteX3" fmla="*/ 2748 w 13764"/>
                <a:gd name="connsiteY3" fmla="*/ 1178 h 9679"/>
                <a:gd name="connsiteX4" fmla="*/ 5201 w 13764"/>
                <a:gd name="connsiteY4" fmla="*/ 1387 h 9679"/>
                <a:gd name="connsiteX5" fmla="*/ 4909 w 13764"/>
                <a:gd name="connsiteY5" fmla="*/ 2038 h 9679"/>
                <a:gd name="connsiteX6" fmla="*/ 6721 w 13764"/>
                <a:gd name="connsiteY6" fmla="*/ 2038 h 9679"/>
                <a:gd name="connsiteX7" fmla="*/ 6256 w 13764"/>
                <a:gd name="connsiteY7" fmla="*/ 6317 h 9679"/>
                <a:gd name="connsiteX8" fmla="*/ 10000 w 13764"/>
                <a:gd name="connsiteY8" fmla="*/ 6371 h 9679"/>
                <a:gd name="connsiteX9" fmla="*/ 9964 w 13764"/>
                <a:gd name="connsiteY9" fmla="*/ 8061 h 9679"/>
                <a:gd name="connsiteX10" fmla="*/ 13762 w 13764"/>
                <a:gd name="connsiteY10" fmla="*/ 9576 h 9679"/>
                <a:gd name="connsiteX11" fmla="*/ 0 w 13764"/>
                <a:gd name="connsiteY11" fmla="*/ 9653 h 9679"/>
                <a:gd name="connsiteX0" fmla="*/ 0 w 10152"/>
                <a:gd name="connsiteY0" fmla="*/ 9973 h 10000"/>
                <a:gd name="connsiteX1" fmla="*/ 649 w 10152"/>
                <a:gd name="connsiteY1" fmla="*/ 14 h 10000"/>
                <a:gd name="connsiteX2" fmla="*/ 2227 w 10152"/>
                <a:gd name="connsiteY2" fmla="*/ 112 h 10000"/>
                <a:gd name="connsiteX3" fmla="*/ 2148 w 10152"/>
                <a:gd name="connsiteY3" fmla="*/ 1217 h 10000"/>
                <a:gd name="connsiteX4" fmla="*/ 3930 w 10152"/>
                <a:gd name="connsiteY4" fmla="*/ 1433 h 10000"/>
                <a:gd name="connsiteX5" fmla="*/ 3718 w 10152"/>
                <a:gd name="connsiteY5" fmla="*/ 2106 h 10000"/>
                <a:gd name="connsiteX6" fmla="*/ 5034 w 10152"/>
                <a:gd name="connsiteY6" fmla="*/ 2106 h 10000"/>
                <a:gd name="connsiteX7" fmla="*/ 4696 w 10152"/>
                <a:gd name="connsiteY7" fmla="*/ 6527 h 10000"/>
                <a:gd name="connsiteX8" fmla="*/ 7416 w 10152"/>
                <a:gd name="connsiteY8" fmla="*/ 6582 h 10000"/>
                <a:gd name="connsiteX9" fmla="*/ 7390 w 10152"/>
                <a:gd name="connsiteY9" fmla="*/ 8328 h 10000"/>
                <a:gd name="connsiteX10" fmla="*/ 10150 w 10152"/>
                <a:gd name="connsiteY10" fmla="*/ 9894 h 10000"/>
                <a:gd name="connsiteX11" fmla="*/ 0 w 10152"/>
                <a:gd name="connsiteY11" fmla="*/ 9973 h 10000"/>
                <a:gd name="connsiteX0" fmla="*/ 135 w 10287"/>
                <a:gd name="connsiteY0" fmla="*/ 9973 h 10000"/>
                <a:gd name="connsiteX1" fmla="*/ 784 w 10287"/>
                <a:gd name="connsiteY1" fmla="*/ 14 h 10000"/>
                <a:gd name="connsiteX2" fmla="*/ 2362 w 10287"/>
                <a:gd name="connsiteY2" fmla="*/ 112 h 10000"/>
                <a:gd name="connsiteX3" fmla="*/ 2283 w 10287"/>
                <a:gd name="connsiteY3" fmla="*/ 1217 h 10000"/>
                <a:gd name="connsiteX4" fmla="*/ 4065 w 10287"/>
                <a:gd name="connsiteY4" fmla="*/ 1433 h 10000"/>
                <a:gd name="connsiteX5" fmla="*/ 3853 w 10287"/>
                <a:gd name="connsiteY5" fmla="*/ 2106 h 10000"/>
                <a:gd name="connsiteX6" fmla="*/ 5169 w 10287"/>
                <a:gd name="connsiteY6" fmla="*/ 2106 h 10000"/>
                <a:gd name="connsiteX7" fmla="*/ 4831 w 10287"/>
                <a:gd name="connsiteY7" fmla="*/ 6527 h 10000"/>
                <a:gd name="connsiteX8" fmla="*/ 7551 w 10287"/>
                <a:gd name="connsiteY8" fmla="*/ 6582 h 10000"/>
                <a:gd name="connsiteX9" fmla="*/ 7525 w 10287"/>
                <a:gd name="connsiteY9" fmla="*/ 8328 h 10000"/>
                <a:gd name="connsiteX10" fmla="*/ 10285 w 10287"/>
                <a:gd name="connsiteY10" fmla="*/ 9894 h 10000"/>
                <a:gd name="connsiteX11" fmla="*/ 135 w 10287"/>
                <a:gd name="connsiteY11" fmla="*/ 9973 h 10000"/>
                <a:gd name="connsiteX0" fmla="*/ 445 w 10597"/>
                <a:gd name="connsiteY0" fmla="*/ 9861 h 9888"/>
                <a:gd name="connsiteX1" fmla="*/ 89 w 10597"/>
                <a:gd name="connsiteY1" fmla="*/ 3309 h 9888"/>
                <a:gd name="connsiteX2" fmla="*/ 2672 w 10597"/>
                <a:gd name="connsiteY2" fmla="*/ 0 h 9888"/>
                <a:gd name="connsiteX3" fmla="*/ 2593 w 10597"/>
                <a:gd name="connsiteY3" fmla="*/ 1105 h 9888"/>
                <a:gd name="connsiteX4" fmla="*/ 4375 w 10597"/>
                <a:gd name="connsiteY4" fmla="*/ 1321 h 9888"/>
                <a:gd name="connsiteX5" fmla="*/ 4163 w 10597"/>
                <a:gd name="connsiteY5" fmla="*/ 1994 h 9888"/>
                <a:gd name="connsiteX6" fmla="*/ 5479 w 10597"/>
                <a:gd name="connsiteY6" fmla="*/ 1994 h 9888"/>
                <a:gd name="connsiteX7" fmla="*/ 5141 w 10597"/>
                <a:gd name="connsiteY7" fmla="*/ 6415 h 9888"/>
                <a:gd name="connsiteX8" fmla="*/ 7861 w 10597"/>
                <a:gd name="connsiteY8" fmla="*/ 6470 h 9888"/>
                <a:gd name="connsiteX9" fmla="*/ 7835 w 10597"/>
                <a:gd name="connsiteY9" fmla="*/ 8216 h 9888"/>
                <a:gd name="connsiteX10" fmla="*/ 10595 w 10597"/>
                <a:gd name="connsiteY10" fmla="*/ 9782 h 9888"/>
                <a:gd name="connsiteX11" fmla="*/ 445 w 10597"/>
                <a:gd name="connsiteY11" fmla="*/ 9861 h 9888"/>
                <a:gd name="connsiteX0" fmla="*/ 337 w 9916"/>
                <a:gd name="connsiteY0" fmla="*/ 9973 h 10000"/>
                <a:gd name="connsiteX1" fmla="*/ 1 w 9916"/>
                <a:gd name="connsiteY1" fmla="*/ 3346 h 10000"/>
                <a:gd name="connsiteX2" fmla="*/ 2438 w 9916"/>
                <a:gd name="connsiteY2" fmla="*/ 0 h 10000"/>
                <a:gd name="connsiteX3" fmla="*/ 2364 w 9916"/>
                <a:gd name="connsiteY3" fmla="*/ 1118 h 10000"/>
                <a:gd name="connsiteX4" fmla="*/ 4046 w 9916"/>
                <a:gd name="connsiteY4" fmla="*/ 1336 h 10000"/>
                <a:gd name="connsiteX5" fmla="*/ 3845 w 9916"/>
                <a:gd name="connsiteY5" fmla="*/ 2017 h 10000"/>
                <a:gd name="connsiteX6" fmla="*/ 5087 w 9916"/>
                <a:gd name="connsiteY6" fmla="*/ 2017 h 10000"/>
                <a:gd name="connsiteX7" fmla="*/ 4768 w 9916"/>
                <a:gd name="connsiteY7" fmla="*/ 6488 h 10000"/>
                <a:gd name="connsiteX8" fmla="*/ 7335 w 9916"/>
                <a:gd name="connsiteY8" fmla="*/ 6543 h 10000"/>
                <a:gd name="connsiteX9" fmla="*/ 7311 w 9916"/>
                <a:gd name="connsiteY9" fmla="*/ 8309 h 10000"/>
                <a:gd name="connsiteX10" fmla="*/ 9915 w 9916"/>
                <a:gd name="connsiteY10" fmla="*/ 9893 h 10000"/>
                <a:gd name="connsiteX11" fmla="*/ 337 w 9916"/>
                <a:gd name="connsiteY11" fmla="*/ 9973 h 10000"/>
                <a:gd name="connsiteX0" fmla="*/ 340 w 10000"/>
                <a:gd name="connsiteY0" fmla="*/ 12287 h 12314"/>
                <a:gd name="connsiteX1" fmla="*/ 1 w 10000"/>
                <a:gd name="connsiteY1" fmla="*/ 5660 h 12314"/>
                <a:gd name="connsiteX2" fmla="*/ 2842 w 10000"/>
                <a:gd name="connsiteY2" fmla="*/ 0 h 12314"/>
                <a:gd name="connsiteX3" fmla="*/ 2384 w 10000"/>
                <a:gd name="connsiteY3" fmla="*/ 3432 h 12314"/>
                <a:gd name="connsiteX4" fmla="*/ 4080 w 10000"/>
                <a:gd name="connsiteY4" fmla="*/ 3650 h 12314"/>
                <a:gd name="connsiteX5" fmla="*/ 3878 w 10000"/>
                <a:gd name="connsiteY5" fmla="*/ 4331 h 12314"/>
                <a:gd name="connsiteX6" fmla="*/ 5130 w 10000"/>
                <a:gd name="connsiteY6" fmla="*/ 4331 h 12314"/>
                <a:gd name="connsiteX7" fmla="*/ 4808 w 10000"/>
                <a:gd name="connsiteY7" fmla="*/ 8802 h 12314"/>
                <a:gd name="connsiteX8" fmla="*/ 7397 w 10000"/>
                <a:gd name="connsiteY8" fmla="*/ 8857 h 12314"/>
                <a:gd name="connsiteX9" fmla="*/ 7373 w 10000"/>
                <a:gd name="connsiteY9" fmla="*/ 10623 h 12314"/>
                <a:gd name="connsiteX10" fmla="*/ 9999 w 10000"/>
                <a:gd name="connsiteY10" fmla="*/ 12207 h 12314"/>
                <a:gd name="connsiteX11" fmla="*/ 340 w 10000"/>
                <a:gd name="connsiteY11" fmla="*/ 12287 h 12314"/>
                <a:gd name="connsiteX0" fmla="*/ 340 w 10000"/>
                <a:gd name="connsiteY0" fmla="*/ 17145 h 17172"/>
                <a:gd name="connsiteX1" fmla="*/ 1 w 10000"/>
                <a:gd name="connsiteY1" fmla="*/ 10518 h 17172"/>
                <a:gd name="connsiteX2" fmla="*/ 2842 w 10000"/>
                <a:gd name="connsiteY2" fmla="*/ 4858 h 17172"/>
                <a:gd name="connsiteX3" fmla="*/ 2862 w 10000"/>
                <a:gd name="connsiteY3" fmla="*/ 20 h 17172"/>
                <a:gd name="connsiteX4" fmla="*/ 4080 w 10000"/>
                <a:gd name="connsiteY4" fmla="*/ 8508 h 17172"/>
                <a:gd name="connsiteX5" fmla="*/ 3878 w 10000"/>
                <a:gd name="connsiteY5" fmla="*/ 9189 h 17172"/>
                <a:gd name="connsiteX6" fmla="*/ 5130 w 10000"/>
                <a:gd name="connsiteY6" fmla="*/ 9189 h 17172"/>
                <a:gd name="connsiteX7" fmla="*/ 4808 w 10000"/>
                <a:gd name="connsiteY7" fmla="*/ 13660 h 17172"/>
                <a:gd name="connsiteX8" fmla="*/ 7397 w 10000"/>
                <a:gd name="connsiteY8" fmla="*/ 13715 h 17172"/>
                <a:gd name="connsiteX9" fmla="*/ 7373 w 10000"/>
                <a:gd name="connsiteY9" fmla="*/ 15481 h 17172"/>
                <a:gd name="connsiteX10" fmla="*/ 9999 w 10000"/>
                <a:gd name="connsiteY10" fmla="*/ 17065 h 17172"/>
                <a:gd name="connsiteX11" fmla="*/ 340 w 10000"/>
                <a:gd name="connsiteY11" fmla="*/ 17145 h 17172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3878 w 10000"/>
                <a:gd name="connsiteY5" fmla="*/ 10871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2010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227 w 10000"/>
                <a:gd name="connsiteY5" fmla="*/ 1912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1518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1518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7397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0"/>
                <a:gd name="connsiteY0" fmla="*/ 18827 h 18854"/>
                <a:gd name="connsiteX1" fmla="*/ 1 w 10000"/>
                <a:gd name="connsiteY1" fmla="*/ 12200 h 18854"/>
                <a:gd name="connsiteX2" fmla="*/ 2842 w 10000"/>
                <a:gd name="connsiteY2" fmla="*/ 6540 h 18854"/>
                <a:gd name="connsiteX3" fmla="*/ 2862 w 10000"/>
                <a:gd name="connsiteY3" fmla="*/ 1702 h 18854"/>
                <a:gd name="connsiteX4" fmla="*/ 8481 w 10000"/>
                <a:gd name="connsiteY4" fmla="*/ 0 h 18854"/>
                <a:gd name="connsiteX5" fmla="*/ 7514 w 10000"/>
                <a:gd name="connsiteY5" fmla="*/ 1518 h 18854"/>
                <a:gd name="connsiteX6" fmla="*/ 5130 w 10000"/>
                <a:gd name="connsiteY6" fmla="*/ 10871 h 18854"/>
                <a:gd name="connsiteX7" fmla="*/ 4808 w 10000"/>
                <a:gd name="connsiteY7" fmla="*/ 15342 h 18854"/>
                <a:gd name="connsiteX8" fmla="*/ 5435 w 10000"/>
                <a:gd name="connsiteY8" fmla="*/ 15397 h 18854"/>
                <a:gd name="connsiteX9" fmla="*/ 7373 w 10000"/>
                <a:gd name="connsiteY9" fmla="*/ 17163 h 18854"/>
                <a:gd name="connsiteX10" fmla="*/ 9999 w 10000"/>
                <a:gd name="connsiteY10" fmla="*/ 18747 h 18854"/>
                <a:gd name="connsiteX11" fmla="*/ 340 w 10000"/>
                <a:gd name="connsiteY11" fmla="*/ 18827 h 18854"/>
                <a:gd name="connsiteX0" fmla="*/ 340 w 10003"/>
                <a:gd name="connsiteY0" fmla="*/ 18827 h 18854"/>
                <a:gd name="connsiteX1" fmla="*/ 1 w 10003"/>
                <a:gd name="connsiteY1" fmla="*/ 12200 h 18854"/>
                <a:gd name="connsiteX2" fmla="*/ 2842 w 10003"/>
                <a:gd name="connsiteY2" fmla="*/ 6540 h 18854"/>
                <a:gd name="connsiteX3" fmla="*/ 2862 w 10003"/>
                <a:gd name="connsiteY3" fmla="*/ 1702 h 18854"/>
                <a:gd name="connsiteX4" fmla="*/ 8481 w 10003"/>
                <a:gd name="connsiteY4" fmla="*/ 0 h 18854"/>
                <a:gd name="connsiteX5" fmla="*/ 7514 w 10003"/>
                <a:gd name="connsiteY5" fmla="*/ 1518 h 18854"/>
                <a:gd name="connsiteX6" fmla="*/ 5130 w 10003"/>
                <a:gd name="connsiteY6" fmla="*/ 10871 h 18854"/>
                <a:gd name="connsiteX7" fmla="*/ 4808 w 10003"/>
                <a:gd name="connsiteY7" fmla="*/ 15342 h 18854"/>
                <a:gd name="connsiteX8" fmla="*/ 5435 w 10003"/>
                <a:gd name="connsiteY8" fmla="*/ 15397 h 18854"/>
                <a:gd name="connsiteX9" fmla="*/ 9000 w 10003"/>
                <a:gd name="connsiteY9" fmla="*/ 16375 h 18854"/>
                <a:gd name="connsiteX10" fmla="*/ 9999 w 10003"/>
                <a:gd name="connsiteY10" fmla="*/ 18747 h 18854"/>
                <a:gd name="connsiteX11" fmla="*/ 340 w 10003"/>
                <a:gd name="connsiteY11" fmla="*/ 18827 h 18854"/>
                <a:gd name="connsiteX0" fmla="*/ 340 w 9999"/>
                <a:gd name="connsiteY0" fmla="*/ 18827 h 18854"/>
                <a:gd name="connsiteX1" fmla="*/ 1 w 9999"/>
                <a:gd name="connsiteY1" fmla="*/ 12200 h 18854"/>
                <a:gd name="connsiteX2" fmla="*/ 2842 w 9999"/>
                <a:gd name="connsiteY2" fmla="*/ 6540 h 18854"/>
                <a:gd name="connsiteX3" fmla="*/ 2862 w 9999"/>
                <a:gd name="connsiteY3" fmla="*/ 1702 h 18854"/>
                <a:gd name="connsiteX4" fmla="*/ 8481 w 9999"/>
                <a:gd name="connsiteY4" fmla="*/ 0 h 18854"/>
                <a:gd name="connsiteX5" fmla="*/ 7514 w 9999"/>
                <a:gd name="connsiteY5" fmla="*/ 1518 h 18854"/>
                <a:gd name="connsiteX6" fmla="*/ 5130 w 9999"/>
                <a:gd name="connsiteY6" fmla="*/ 10871 h 18854"/>
                <a:gd name="connsiteX7" fmla="*/ 4808 w 9999"/>
                <a:gd name="connsiteY7" fmla="*/ 15342 h 18854"/>
                <a:gd name="connsiteX8" fmla="*/ 5435 w 9999"/>
                <a:gd name="connsiteY8" fmla="*/ 15397 h 18854"/>
                <a:gd name="connsiteX9" fmla="*/ 9000 w 9999"/>
                <a:gd name="connsiteY9" fmla="*/ 16375 h 18854"/>
                <a:gd name="connsiteX10" fmla="*/ 9999 w 9999"/>
                <a:gd name="connsiteY10" fmla="*/ 18747 h 18854"/>
                <a:gd name="connsiteX11" fmla="*/ 340 w 9999"/>
                <a:gd name="connsiteY11" fmla="*/ 18827 h 18854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5131 w 10000"/>
                <a:gd name="connsiteY6" fmla="*/ 5766 h 10000"/>
                <a:gd name="connsiteX7" fmla="*/ 4808 w 10000"/>
                <a:gd name="connsiteY7" fmla="*/ 8137 h 10000"/>
                <a:gd name="connsiteX8" fmla="*/ 5436 w 10000"/>
                <a:gd name="connsiteY8" fmla="*/ 8166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5131 w 10000"/>
                <a:gd name="connsiteY6" fmla="*/ 5766 h 10000"/>
                <a:gd name="connsiteX7" fmla="*/ 4808 w 10000"/>
                <a:gd name="connsiteY7" fmla="*/ 8137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5131 w 10000"/>
                <a:gd name="connsiteY6" fmla="*/ 5766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88 w 10000"/>
                <a:gd name="connsiteY6" fmla="*/ 6445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88 w 10000"/>
                <a:gd name="connsiteY6" fmla="*/ 6445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88 w 10000"/>
                <a:gd name="connsiteY6" fmla="*/ 6445 h 10000"/>
                <a:gd name="connsiteX7" fmla="*/ 7009 w 10000"/>
                <a:gd name="connsiteY7" fmla="*/ 8163 h 10000"/>
                <a:gd name="connsiteX8" fmla="*/ 8068 w 10000"/>
                <a:gd name="connsiteY8" fmla="*/ 8610 h 10000"/>
                <a:gd name="connsiteX9" fmla="*/ 9001 w 10000"/>
                <a:gd name="connsiteY9" fmla="*/ 8685 h 10000"/>
                <a:gd name="connsiteX10" fmla="*/ 10000 w 10000"/>
                <a:gd name="connsiteY10" fmla="*/ 9943 h 10000"/>
                <a:gd name="connsiteX11" fmla="*/ 340 w 10000"/>
                <a:gd name="connsiteY11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166 w 10000"/>
                <a:gd name="connsiteY6" fmla="*/ 4340 h 10000"/>
                <a:gd name="connsiteX7" fmla="*/ 7188 w 10000"/>
                <a:gd name="connsiteY7" fmla="*/ 6445 h 10000"/>
                <a:gd name="connsiteX8" fmla="*/ 7009 w 10000"/>
                <a:gd name="connsiteY8" fmla="*/ 8163 h 10000"/>
                <a:gd name="connsiteX9" fmla="*/ 8068 w 10000"/>
                <a:gd name="connsiteY9" fmla="*/ 8610 h 10000"/>
                <a:gd name="connsiteX10" fmla="*/ 9001 w 10000"/>
                <a:gd name="connsiteY10" fmla="*/ 8685 h 10000"/>
                <a:gd name="connsiteX11" fmla="*/ 10000 w 10000"/>
                <a:gd name="connsiteY11" fmla="*/ 9943 h 10000"/>
                <a:gd name="connsiteX12" fmla="*/ 340 w 10000"/>
                <a:gd name="connsiteY12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7166 w 10000"/>
                <a:gd name="connsiteY7" fmla="*/ 4340 h 10000"/>
                <a:gd name="connsiteX8" fmla="*/ 7188 w 10000"/>
                <a:gd name="connsiteY8" fmla="*/ 6445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188 w 10000"/>
                <a:gd name="connsiteY8" fmla="*/ 6445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262 w 10000"/>
                <a:gd name="connsiteY6" fmla="*/ 2408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601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553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  <a:gd name="connsiteX0" fmla="*/ 340 w 10000"/>
                <a:gd name="connsiteY0" fmla="*/ 9986 h 10000"/>
                <a:gd name="connsiteX1" fmla="*/ 1 w 10000"/>
                <a:gd name="connsiteY1" fmla="*/ 6471 h 10000"/>
                <a:gd name="connsiteX2" fmla="*/ 2842 w 10000"/>
                <a:gd name="connsiteY2" fmla="*/ 3469 h 10000"/>
                <a:gd name="connsiteX3" fmla="*/ 2862 w 10000"/>
                <a:gd name="connsiteY3" fmla="*/ 903 h 10000"/>
                <a:gd name="connsiteX4" fmla="*/ 8482 w 10000"/>
                <a:gd name="connsiteY4" fmla="*/ 0 h 10000"/>
                <a:gd name="connsiteX5" fmla="*/ 7515 w 10000"/>
                <a:gd name="connsiteY5" fmla="*/ 805 h 10000"/>
                <a:gd name="connsiteX6" fmla="*/ 7501 w 10000"/>
                <a:gd name="connsiteY6" fmla="*/ 2774 h 10000"/>
                <a:gd name="connsiteX7" fmla="*/ 8553 w 10000"/>
                <a:gd name="connsiteY7" fmla="*/ 4836 h 10000"/>
                <a:gd name="connsiteX8" fmla="*/ 7236 w 10000"/>
                <a:gd name="connsiteY8" fmla="*/ 6523 h 10000"/>
                <a:gd name="connsiteX9" fmla="*/ 7009 w 10000"/>
                <a:gd name="connsiteY9" fmla="*/ 8163 h 10000"/>
                <a:gd name="connsiteX10" fmla="*/ 8068 w 10000"/>
                <a:gd name="connsiteY10" fmla="*/ 8610 h 10000"/>
                <a:gd name="connsiteX11" fmla="*/ 9001 w 10000"/>
                <a:gd name="connsiteY11" fmla="*/ 8685 h 10000"/>
                <a:gd name="connsiteX12" fmla="*/ 10000 w 10000"/>
                <a:gd name="connsiteY12" fmla="*/ 9943 h 10000"/>
                <a:gd name="connsiteX13" fmla="*/ 340 w 10000"/>
                <a:gd name="connsiteY13" fmla="*/ 998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340" y="9986"/>
                  </a:moveTo>
                  <a:cubicBezTo>
                    <a:pt x="-125" y="6508"/>
                    <a:pt x="34" y="8382"/>
                    <a:pt x="1" y="6471"/>
                  </a:cubicBezTo>
                  <a:cubicBezTo>
                    <a:pt x="598" y="5386"/>
                    <a:pt x="2341" y="3510"/>
                    <a:pt x="2842" y="3469"/>
                  </a:cubicBezTo>
                  <a:cubicBezTo>
                    <a:pt x="2784" y="3679"/>
                    <a:pt x="2920" y="692"/>
                    <a:pt x="2862" y="903"/>
                  </a:cubicBezTo>
                  <a:lnTo>
                    <a:pt x="8482" y="0"/>
                  </a:lnTo>
                  <a:cubicBezTo>
                    <a:pt x="8516" y="146"/>
                    <a:pt x="8199" y="476"/>
                    <a:pt x="7515" y="805"/>
                  </a:cubicBezTo>
                  <a:cubicBezTo>
                    <a:pt x="7312" y="1206"/>
                    <a:pt x="6841" y="1898"/>
                    <a:pt x="7501" y="2774"/>
                  </a:cubicBezTo>
                  <a:cubicBezTo>
                    <a:pt x="7443" y="3363"/>
                    <a:pt x="8565" y="4163"/>
                    <a:pt x="8553" y="4836"/>
                  </a:cubicBezTo>
                  <a:cubicBezTo>
                    <a:pt x="8541" y="5509"/>
                    <a:pt x="6783" y="5259"/>
                    <a:pt x="7236" y="6523"/>
                  </a:cubicBezTo>
                  <a:cubicBezTo>
                    <a:pt x="6862" y="7548"/>
                    <a:pt x="7050" y="7372"/>
                    <a:pt x="7009" y="8163"/>
                  </a:cubicBezTo>
                  <a:lnTo>
                    <a:pt x="8068" y="8610"/>
                  </a:lnTo>
                  <a:cubicBezTo>
                    <a:pt x="8061" y="8702"/>
                    <a:pt x="9008" y="8594"/>
                    <a:pt x="9001" y="8685"/>
                  </a:cubicBezTo>
                  <a:cubicBezTo>
                    <a:pt x="8914" y="9352"/>
                    <a:pt x="9082" y="9251"/>
                    <a:pt x="10000" y="9943"/>
                  </a:cubicBezTo>
                  <a:cubicBezTo>
                    <a:pt x="7705" y="9879"/>
                    <a:pt x="2634" y="10050"/>
                    <a:pt x="340" y="998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81A142-DFE9-B9B3-2229-C9C14733B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2258870"/>
              <a:ext cx="4020312" cy="4370530"/>
            </a:xfrm>
            <a:prstGeom prst="rect">
              <a:avLst/>
            </a:prstGeom>
          </p:spPr>
        </p:pic>
      </p:grpSp>
      <p:sp>
        <p:nvSpPr>
          <p:cNvPr id="17" name="Text Box 12">
            <a:extLst>
              <a:ext uri="{FF2B5EF4-FFF2-40B4-BE49-F238E27FC236}">
                <a16:creationId xmlns:a16="http://schemas.microsoft.com/office/drawing/2014/main" id="{4FE6291F-558D-E3F9-66D4-B9A65C78C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4427" y="2192890"/>
            <a:ext cx="15879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050" b="1" dirty="0">
                <a:solidFill>
                  <a:srgbClr val="0039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Mexicali</a:t>
            </a:r>
          </a:p>
          <a:p>
            <a:pPr algn="l"/>
            <a: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WW, 1 AQ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Monotype Sorts" pitchFamily="2" charset="2"/>
            </a:endParaRPr>
          </a:p>
        </p:txBody>
      </p:sp>
      <p:sp>
        <p:nvSpPr>
          <p:cNvPr id="18" name="Freeform 29">
            <a:extLst>
              <a:ext uri="{FF2B5EF4-FFF2-40B4-BE49-F238E27FC236}">
                <a16:creationId xmlns:a16="http://schemas.microsoft.com/office/drawing/2014/main" id="{89C89FA1-1C0C-179B-27E0-0986CBD17558}"/>
              </a:ext>
            </a:extLst>
          </p:cNvPr>
          <p:cNvSpPr>
            <a:spLocks/>
          </p:cNvSpPr>
          <p:nvPr/>
        </p:nvSpPr>
        <p:spPr bwMode="auto">
          <a:xfrm>
            <a:off x="8164616" y="2328542"/>
            <a:ext cx="932033" cy="112502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8133 w 18133"/>
              <a:gd name="connsiteY0" fmla="*/ 0 h 10000"/>
              <a:gd name="connsiteX1" fmla="*/ 10000 w 18133"/>
              <a:gd name="connsiteY1" fmla="*/ 21 h 10000"/>
              <a:gd name="connsiteX2" fmla="*/ 0 w 18133"/>
              <a:gd name="connsiteY2" fmla="*/ 10000 h 10000"/>
              <a:gd name="connsiteX0" fmla="*/ 21234 w 21234"/>
              <a:gd name="connsiteY0" fmla="*/ 471 h 10471"/>
              <a:gd name="connsiteX1" fmla="*/ 897 w 21234"/>
              <a:gd name="connsiteY1" fmla="*/ 0 h 10471"/>
              <a:gd name="connsiteX2" fmla="*/ 3101 w 21234"/>
              <a:gd name="connsiteY2" fmla="*/ 10471 h 10471"/>
              <a:gd name="connsiteX0" fmla="*/ 20826 w 20826"/>
              <a:gd name="connsiteY0" fmla="*/ 1134 h 11134"/>
              <a:gd name="connsiteX1" fmla="*/ 489 w 20826"/>
              <a:gd name="connsiteY1" fmla="*/ 663 h 11134"/>
              <a:gd name="connsiteX2" fmla="*/ 2693 w 20826"/>
              <a:gd name="connsiteY2" fmla="*/ 11134 h 11134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1394 w 21394"/>
              <a:gd name="connsiteY0" fmla="*/ 1135 h 11135"/>
              <a:gd name="connsiteX1" fmla="*/ 1057 w 21394"/>
              <a:gd name="connsiteY1" fmla="*/ 664 h 11135"/>
              <a:gd name="connsiteX2" fmla="*/ 3261 w 21394"/>
              <a:gd name="connsiteY2" fmla="*/ 11135 h 11135"/>
              <a:gd name="connsiteX0" fmla="*/ 21394 w 21394"/>
              <a:gd name="connsiteY0" fmla="*/ 1135 h 11135"/>
              <a:gd name="connsiteX1" fmla="*/ 1057 w 21394"/>
              <a:gd name="connsiteY1" fmla="*/ 664 h 11135"/>
              <a:gd name="connsiteX2" fmla="*/ 3261 w 21394"/>
              <a:gd name="connsiteY2" fmla="*/ 11135 h 11135"/>
              <a:gd name="connsiteX0" fmla="*/ 20337 w 20337"/>
              <a:gd name="connsiteY0" fmla="*/ 1135 h 11135"/>
              <a:gd name="connsiteX1" fmla="*/ 0 w 20337"/>
              <a:gd name="connsiteY1" fmla="*/ 664 h 11135"/>
              <a:gd name="connsiteX2" fmla="*/ 2204 w 20337"/>
              <a:gd name="connsiteY2" fmla="*/ 11135 h 11135"/>
              <a:gd name="connsiteX0" fmla="*/ 20337 w 20337"/>
              <a:gd name="connsiteY0" fmla="*/ 471 h 10471"/>
              <a:gd name="connsiteX1" fmla="*/ 0 w 20337"/>
              <a:gd name="connsiteY1" fmla="*/ 0 h 10471"/>
              <a:gd name="connsiteX2" fmla="*/ 2204 w 20337"/>
              <a:gd name="connsiteY2" fmla="*/ 10471 h 10471"/>
              <a:gd name="connsiteX0" fmla="*/ 4154 w 4154"/>
              <a:gd name="connsiteY0" fmla="*/ 0 h 10738"/>
              <a:gd name="connsiteX1" fmla="*/ 0 w 4154"/>
              <a:gd name="connsiteY1" fmla="*/ 267 h 10738"/>
              <a:gd name="connsiteX2" fmla="*/ 2204 w 4154"/>
              <a:gd name="connsiteY2" fmla="*/ 10738 h 10738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3832 w 13832"/>
              <a:gd name="connsiteY0" fmla="*/ 0 h 10000"/>
              <a:gd name="connsiteX1" fmla="*/ 0 w 13832"/>
              <a:gd name="connsiteY1" fmla="*/ 478 h 10000"/>
              <a:gd name="connsiteX2" fmla="*/ 9138 w 13832"/>
              <a:gd name="connsiteY2" fmla="*/ 10000 h 10000"/>
              <a:gd name="connsiteX0" fmla="*/ 12555 w 12555"/>
              <a:gd name="connsiteY0" fmla="*/ 0 h 10000"/>
              <a:gd name="connsiteX1" fmla="*/ 0 w 12555"/>
              <a:gd name="connsiteY1" fmla="*/ 134 h 10000"/>
              <a:gd name="connsiteX2" fmla="*/ 7861 w 12555"/>
              <a:gd name="connsiteY2" fmla="*/ 10000 h 10000"/>
              <a:gd name="connsiteX0" fmla="*/ 11916 w 11916"/>
              <a:gd name="connsiteY0" fmla="*/ 95 h 9866"/>
              <a:gd name="connsiteX1" fmla="*/ 0 w 11916"/>
              <a:gd name="connsiteY1" fmla="*/ 0 h 9866"/>
              <a:gd name="connsiteX2" fmla="*/ 7861 w 11916"/>
              <a:gd name="connsiteY2" fmla="*/ 9866 h 9866"/>
              <a:gd name="connsiteX0" fmla="*/ 7856 w 7856"/>
              <a:gd name="connsiteY0" fmla="*/ 0 h 10136"/>
              <a:gd name="connsiteX1" fmla="*/ 0 w 7856"/>
              <a:gd name="connsiteY1" fmla="*/ 136 h 10136"/>
              <a:gd name="connsiteX2" fmla="*/ 6597 w 7856"/>
              <a:gd name="connsiteY2" fmla="*/ 10136 h 10136"/>
              <a:gd name="connsiteX0" fmla="*/ 10000 w 10000"/>
              <a:gd name="connsiteY0" fmla="*/ 0 h 10766"/>
              <a:gd name="connsiteX1" fmla="*/ 0 w 10000"/>
              <a:gd name="connsiteY1" fmla="*/ 134 h 10766"/>
              <a:gd name="connsiteX2" fmla="*/ 4748 w 10000"/>
              <a:gd name="connsiteY2" fmla="*/ 10766 h 10766"/>
              <a:gd name="connsiteX0" fmla="*/ 10000 w 10000"/>
              <a:gd name="connsiteY0" fmla="*/ 0 h 10766"/>
              <a:gd name="connsiteX1" fmla="*/ 0 w 10000"/>
              <a:gd name="connsiteY1" fmla="*/ 134 h 10766"/>
              <a:gd name="connsiteX2" fmla="*/ 4748 w 10000"/>
              <a:gd name="connsiteY2" fmla="*/ 10766 h 10766"/>
              <a:gd name="connsiteX0" fmla="*/ 10456 w 10456"/>
              <a:gd name="connsiteY0" fmla="*/ 19 h 10632"/>
              <a:gd name="connsiteX1" fmla="*/ 0 w 10456"/>
              <a:gd name="connsiteY1" fmla="*/ 0 h 10632"/>
              <a:gd name="connsiteX2" fmla="*/ 4748 w 10456"/>
              <a:gd name="connsiteY2" fmla="*/ 10632 h 10632"/>
              <a:gd name="connsiteX0" fmla="*/ 11824 w 11824"/>
              <a:gd name="connsiteY0" fmla="*/ 0 h 10690"/>
              <a:gd name="connsiteX1" fmla="*/ 0 w 11824"/>
              <a:gd name="connsiteY1" fmla="*/ 58 h 10690"/>
              <a:gd name="connsiteX2" fmla="*/ 4748 w 11824"/>
              <a:gd name="connsiteY2" fmla="*/ 10690 h 10690"/>
              <a:gd name="connsiteX0" fmla="*/ 8058 w 8058"/>
              <a:gd name="connsiteY0" fmla="*/ 172 h 10632"/>
              <a:gd name="connsiteX1" fmla="*/ 0 w 8058"/>
              <a:gd name="connsiteY1" fmla="*/ 0 h 10632"/>
              <a:gd name="connsiteX2" fmla="*/ 4748 w 8058"/>
              <a:gd name="connsiteY2" fmla="*/ 10632 h 10632"/>
              <a:gd name="connsiteX0" fmla="*/ 0 w 45967"/>
              <a:gd name="connsiteY0" fmla="*/ 0 h 14448"/>
              <a:gd name="connsiteX1" fmla="*/ 40075 w 45967"/>
              <a:gd name="connsiteY1" fmla="*/ 4448 h 14448"/>
              <a:gd name="connsiteX2" fmla="*/ 45967 w 45967"/>
              <a:gd name="connsiteY2" fmla="*/ 14448 h 14448"/>
              <a:gd name="connsiteX0" fmla="*/ 10001 w 10001"/>
              <a:gd name="connsiteY0" fmla="*/ 0 h 10054"/>
              <a:gd name="connsiteX1" fmla="*/ 0 w 10001"/>
              <a:gd name="connsiteY1" fmla="*/ 54 h 10054"/>
              <a:gd name="connsiteX2" fmla="*/ 5892 w 10001"/>
              <a:gd name="connsiteY2" fmla="*/ 10054 h 10054"/>
              <a:gd name="connsiteX0" fmla="*/ 9333 w 9333"/>
              <a:gd name="connsiteY0" fmla="*/ 18 h 10000"/>
              <a:gd name="connsiteX1" fmla="*/ 0 w 9333"/>
              <a:gd name="connsiteY1" fmla="*/ 0 h 10000"/>
              <a:gd name="connsiteX2" fmla="*/ 5892 w 9333"/>
              <a:gd name="connsiteY2" fmla="*/ 10000 h 10000"/>
              <a:gd name="connsiteX0" fmla="*/ 7854 w 7854"/>
              <a:gd name="connsiteY0" fmla="*/ 18 h 10000"/>
              <a:gd name="connsiteX1" fmla="*/ 0 w 7854"/>
              <a:gd name="connsiteY1" fmla="*/ 0 h 10000"/>
              <a:gd name="connsiteX2" fmla="*/ 6313 w 7854"/>
              <a:gd name="connsiteY2" fmla="*/ 10000 h 10000"/>
              <a:gd name="connsiteX0" fmla="*/ 16376 w 16376"/>
              <a:gd name="connsiteY0" fmla="*/ 0 h 10054"/>
              <a:gd name="connsiteX1" fmla="*/ 0 w 16376"/>
              <a:gd name="connsiteY1" fmla="*/ 54 h 10054"/>
              <a:gd name="connsiteX2" fmla="*/ 8038 w 16376"/>
              <a:gd name="connsiteY2" fmla="*/ 10054 h 10054"/>
              <a:gd name="connsiteX0" fmla="*/ 16376 w 16376"/>
              <a:gd name="connsiteY0" fmla="*/ 0 h 10054"/>
              <a:gd name="connsiteX1" fmla="*/ 0 w 16376"/>
              <a:gd name="connsiteY1" fmla="*/ 54 h 10054"/>
              <a:gd name="connsiteX2" fmla="*/ 8038 w 16376"/>
              <a:gd name="connsiteY2" fmla="*/ 10054 h 10054"/>
              <a:gd name="connsiteX0" fmla="*/ 15127 w 15127"/>
              <a:gd name="connsiteY0" fmla="*/ 113 h 10000"/>
              <a:gd name="connsiteX1" fmla="*/ 0 w 15127"/>
              <a:gd name="connsiteY1" fmla="*/ 0 h 10000"/>
              <a:gd name="connsiteX2" fmla="*/ 8038 w 15127"/>
              <a:gd name="connsiteY2" fmla="*/ 10000 h 10000"/>
              <a:gd name="connsiteX0" fmla="*/ 0 w 41634"/>
              <a:gd name="connsiteY0" fmla="*/ 0 h 18323"/>
              <a:gd name="connsiteX1" fmla="*/ 33596 w 41634"/>
              <a:gd name="connsiteY1" fmla="*/ 8323 h 18323"/>
              <a:gd name="connsiteX2" fmla="*/ 41634 w 41634"/>
              <a:gd name="connsiteY2" fmla="*/ 18323 h 18323"/>
              <a:gd name="connsiteX0" fmla="*/ 10130 w 10130"/>
              <a:gd name="connsiteY0" fmla="*/ 0 h 10138"/>
              <a:gd name="connsiteX1" fmla="*/ 0 w 10130"/>
              <a:gd name="connsiteY1" fmla="*/ 138 h 10138"/>
              <a:gd name="connsiteX2" fmla="*/ 8038 w 10130"/>
              <a:gd name="connsiteY2" fmla="*/ 10138 h 10138"/>
              <a:gd name="connsiteX0" fmla="*/ 10755 w 10755"/>
              <a:gd name="connsiteY0" fmla="*/ 0 h 10138"/>
              <a:gd name="connsiteX1" fmla="*/ 0 w 10755"/>
              <a:gd name="connsiteY1" fmla="*/ 138 h 10138"/>
              <a:gd name="connsiteX2" fmla="*/ 8038 w 10755"/>
              <a:gd name="connsiteY2" fmla="*/ 10138 h 10138"/>
              <a:gd name="connsiteX0" fmla="*/ 14503 w 14503"/>
              <a:gd name="connsiteY0" fmla="*/ 1950 h 10000"/>
              <a:gd name="connsiteX1" fmla="*/ 0 w 14503"/>
              <a:gd name="connsiteY1" fmla="*/ 0 h 10000"/>
              <a:gd name="connsiteX2" fmla="*/ 8038 w 14503"/>
              <a:gd name="connsiteY2" fmla="*/ 10000 h 10000"/>
              <a:gd name="connsiteX0" fmla="*/ 13254 w 13254"/>
              <a:gd name="connsiteY0" fmla="*/ 113 h 10000"/>
              <a:gd name="connsiteX1" fmla="*/ 0 w 13254"/>
              <a:gd name="connsiteY1" fmla="*/ 0 h 10000"/>
              <a:gd name="connsiteX2" fmla="*/ 8038 w 13254"/>
              <a:gd name="connsiteY2" fmla="*/ 10000 h 10000"/>
              <a:gd name="connsiteX0" fmla="*/ 12629 w 12629"/>
              <a:gd name="connsiteY0" fmla="*/ 29 h 10000"/>
              <a:gd name="connsiteX1" fmla="*/ 0 w 12629"/>
              <a:gd name="connsiteY1" fmla="*/ 0 h 10000"/>
              <a:gd name="connsiteX2" fmla="*/ 8038 w 12629"/>
              <a:gd name="connsiteY2" fmla="*/ 10000 h 10000"/>
              <a:gd name="connsiteX0" fmla="*/ 9506 w 9506"/>
              <a:gd name="connsiteY0" fmla="*/ 29 h 10000"/>
              <a:gd name="connsiteX1" fmla="*/ 0 w 9506"/>
              <a:gd name="connsiteY1" fmla="*/ 0 h 10000"/>
              <a:gd name="connsiteX2" fmla="*/ 8038 w 9506"/>
              <a:gd name="connsiteY2" fmla="*/ 10000 h 10000"/>
              <a:gd name="connsiteX0" fmla="*/ 5837 w 5837"/>
              <a:gd name="connsiteY0" fmla="*/ 0 h 9971"/>
              <a:gd name="connsiteX1" fmla="*/ 0 w 5837"/>
              <a:gd name="connsiteY1" fmla="*/ 55 h 9971"/>
              <a:gd name="connsiteX2" fmla="*/ 4293 w 5837"/>
              <a:gd name="connsiteY2" fmla="*/ 9971 h 9971"/>
              <a:gd name="connsiteX0" fmla="*/ 10000 w 10000"/>
              <a:gd name="connsiteY0" fmla="*/ 0 h 10000"/>
              <a:gd name="connsiteX1" fmla="*/ 0 w 10000"/>
              <a:gd name="connsiteY1" fmla="*/ 55 h 10000"/>
              <a:gd name="connsiteX2" fmla="*/ 7355 w 10000"/>
              <a:gd name="connsiteY2" fmla="*/ 10000 h 10000"/>
              <a:gd name="connsiteX0" fmla="*/ 10000 w 10000"/>
              <a:gd name="connsiteY0" fmla="*/ 0 h 8241"/>
              <a:gd name="connsiteX1" fmla="*/ 0 w 10000"/>
              <a:gd name="connsiteY1" fmla="*/ 55 h 8241"/>
              <a:gd name="connsiteX2" fmla="*/ 5410 w 10000"/>
              <a:gd name="connsiteY2" fmla="*/ 8241 h 8241"/>
              <a:gd name="connsiteX0" fmla="*/ 11955 w 11955"/>
              <a:gd name="connsiteY0" fmla="*/ 0 h 12439"/>
              <a:gd name="connsiteX1" fmla="*/ 1955 w 11955"/>
              <a:gd name="connsiteY1" fmla="*/ 67 h 12439"/>
              <a:gd name="connsiteX2" fmla="*/ 3475 w 11955"/>
              <a:gd name="connsiteY2" fmla="*/ 12439 h 12439"/>
              <a:gd name="connsiteX0" fmla="*/ 10000 w 10000"/>
              <a:gd name="connsiteY0" fmla="*/ 0 h 12439"/>
              <a:gd name="connsiteX1" fmla="*/ 0 w 10000"/>
              <a:gd name="connsiteY1" fmla="*/ 67 h 12439"/>
              <a:gd name="connsiteX2" fmla="*/ 1520 w 10000"/>
              <a:gd name="connsiteY2" fmla="*/ 12439 h 12439"/>
              <a:gd name="connsiteX0" fmla="*/ 8630 w 8630"/>
              <a:gd name="connsiteY0" fmla="*/ 0 h 12439"/>
              <a:gd name="connsiteX1" fmla="*/ 575 w 8630"/>
              <a:gd name="connsiteY1" fmla="*/ 67 h 12439"/>
              <a:gd name="connsiteX2" fmla="*/ 150 w 8630"/>
              <a:gd name="connsiteY2" fmla="*/ 12439 h 12439"/>
              <a:gd name="connsiteX0" fmla="*/ 10265 w 10265"/>
              <a:gd name="connsiteY0" fmla="*/ 0 h 10000"/>
              <a:gd name="connsiteX1" fmla="*/ 931 w 10265"/>
              <a:gd name="connsiteY1" fmla="*/ 54 h 10000"/>
              <a:gd name="connsiteX2" fmla="*/ 439 w 10265"/>
              <a:gd name="connsiteY2" fmla="*/ 10000 h 10000"/>
              <a:gd name="connsiteX0" fmla="*/ 10452 w 10452"/>
              <a:gd name="connsiteY0" fmla="*/ 0 h 10000"/>
              <a:gd name="connsiteX1" fmla="*/ 1118 w 10452"/>
              <a:gd name="connsiteY1" fmla="*/ 54 h 10000"/>
              <a:gd name="connsiteX2" fmla="*/ 626 w 10452"/>
              <a:gd name="connsiteY2" fmla="*/ 10000 h 10000"/>
              <a:gd name="connsiteX0" fmla="*/ 10266 w 10266"/>
              <a:gd name="connsiteY0" fmla="*/ 0 h 10000"/>
              <a:gd name="connsiteX1" fmla="*/ 932 w 10266"/>
              <a:gd name="connsiteY1" fmla="*/ 54 h 10000"/>
              <a:gd name="connsiteX2" fmla="*/ 440 w 10266"/>
              <a:gd name="connsiteY2" fmla="*/ 10000 h 10000"/>
              <a:gd name="connsiteX0" fmla="*/ 9826 w 9826"/>
              <a:gd name="connsiteY0" fmla="*/ 0 h 10000"/>
              <a:gd name="connsiteX1" fmla="*/ 492 w 9826"/>
              <a:gd name="connsiteY1" fmla="*/ 54 h 10000"/>
              <a:gd name="connsiteX2" fmla="*/ 0 w 9826"/>
              <a:gd name="connsiteY2" fmla="*/ 10000 h 10000"/>
              <a:gd name="connsiteX0" fmla="*/ 9922 w 9922"/>
              <a:gd name="connsiteY0" fmla="*/ 0 h 10190"/>
              <a:gd name="connsiteX1" fmla="*/ 423 w 9922"/>
              <a:gd name="connsiteY1" fmla="*/ 54 h 10190"/>
              <a:gd name="connsiteX2" fmla="*/ 0 w 9922"/>
              <a:gd name="connsiteY2" fmla="*/ 10190 h 10190"/>
              <a:gd name="connsiteX0" fmla="*/ 10000 w 10000"/>
              <a:gd name="connsiteY0" fmla="*/ 0 h 10000"/>
              <a:gd name="connsiteX1" fmla="*/ 426 w 10000"/>
              <a:gd name="connsiteY1" fmla="*/ 53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426 w 10000"/>
              <a:gd name="connsiteY1" fmla="*/ 53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426" y="53"/>
                </a:lnTo>
                <a:cubicBezTo>
                  <a:pt x="304" y="3481"/>
                  <a:pt x="121" y="6789"/>
                  <a:pt x="0" y="10000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29">
            <a:extLst>
              <a:ext uri="{FF2B5EF4-FFF2-40B4-BE49-F238E27FC236}">
                <a16:creationId xmlns:a16="http://schemas.microsoft.com/office/drawing/2014/main" id="{54ED72DB-2388-8CFC-7146-94EAE7E97688}"/>
              </a:ext>
            </a:extLst>
          </p:cNvPr>
          <p:cNvSpPr>
            <a:spLocks/>
          </p:cNvSpPr>
          <p:nvPr/>
        </p:nvSpPr>
        <p:spPr bwMode="auto">
          <a:xfrm rot="10800000">
            <a:off x="4490900" y="3397064"/>
            <a:ext cx="639547" cy="293365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8133 w 18133"/>
              <a:gd name="connsiteY0" fmla="*/ 0 h 10000"/>
              <a:gd name="connsiteX1" fmla="*/ 10000 w 18133"/>
              <a:gd name="connsiteY1" fmla="*/ 21 h 10000"/>
              <a:gd name="connsiteX2" fmla="*/ 0 w 18133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33" h="10000">
                <a:moveTo>
                  <a:pt x="18133" y="0"/>
                </a:moveTo>
                <a:lnTo>
                  <a:pt x="10000" y="21"/>
                </a:lnTo>
                <a:cubicBezTo>
                  <a:pt x="5587" y="4168"/>
                  <a:pt x="7056" y="2954"/>
                  <a:pt x="0" y="10000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C0F9C991-F58B-5A4A-9632-CD9B4FBB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840" y="3572603"/>
            <a:ext cx="8840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050" b="1" dirty="0">
                <a:solidFill>
                  <a:srgbClr val="0039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Ensenada</a:t>
            </a:r>
          </a:p>
          <a:p>
            <a:pPr algn="l"/>
            <a: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W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Monotype Sorts" pitchFamily="2" charset="2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6E3E1AC3-7E4F-235E-7093-369F94568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586" y="2964245"/>
            <a:ext cx="1590305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050" b="1" dirty="0">
                <a:solidFill>
                  <a:srgbClr val="0039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Playas </a:t>
            </a:r>
            <a:r>
              <a:rPr lang="en-US" sz="1050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050" b="1" dirty="0" err="1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Rosarito</a:t>
            </a:r>
            <a:endParaRPr lang="en-US" sz="1050" b="1" dirty="0">
              <a:solidFill>
                <a:srgbClr val="00396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WW, 1 W/WW, </a:t>
            </a:r>
            <a:b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UD, 1 AQ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Monotype Sorts" pitchFamily="2" charset="2"/>
            </a:endParaRPr>
          </a:p>
        </p:txBody>
      </p:sp>
      <p:sp>
        <p:nvSpPr>
          <p:cNvPr id="22" name="Freeform 29">
            <a:extLst>
              <a:ext uri="{FF2B5EF4-FFF2-40B4-BE49-F238E27FC236}">
                <a16:creationId xmlns:a16="http://schemas.microsoft.com/office/drawing/2014/main" id="{883A653A-6BAC-7C59-46DD-A8E80568D4DF}"/>
              </a:ext>
            </a:extLst>
          </p:cNvPr>
          <p:cNvSpPr>
            <a:spLocks/>
          </p:cNvSpPr>
          <p:nvPr/>
        </p:nvSpPr>
        <p:spPr bwMode="auto">
          <a:xfrm rot="10800000">
            <a:off x="3948693" y="2803437"/>
            <a:ext cx="808222" cy="293365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8133 w 18133"/>
              <a:gd name="connsiteY0" fmla="*/ 0 h 10000"/>
              <a:gd name="connsiteX1" fmla="*/ 10000 w 18133"/>
              <a:gd name="connsiteY1" fmla="*/ 21 h 10000"/>
              <a:gd name="connsiteX2" fmla="*/ 0 w 18133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33" h="10000">
                <a:moveTo>
                  <a:pt x="18133" y="0"/>
                </a:moveTo>
                <a:lnTo>
                  <a:pt x="10000" y="21"/>
                </a:lnTo>
                <a:cubicBezTo>
                  <a:pt x="5587" y="4168"/>
                  <a:pt x="7056" y="2954"/>
                  <a:pt x="0" y="10000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B7084737-35E5-08F9-60E5-7ED5DDEE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798" y="1789233"/>
            <a:ext cx="178004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050" b="1" dirty="0" err="1">
                <a:solidFill>
                  <a:srgbClr val="0039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Tecate</a:t>
            </a:r>
            <a:endParaRPr lang="en-US" sz="1050" b="1" dirty="0">
              <a:solidFill>
                <a:srgbClr val="00396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W/WW, 1 WW, 1 WE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Monotype Sorts" pitchFamily="2" charset="2"/>
            </a:endParaRPr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23CEDFEF-C239-8FF2-048C-D4C9905D0DD1}"/>
              </a:ext>
            </a:extLst>
          </p:cNvPr>
          <p:cNvSpPr>
            <a:spLocks/>
          </p:cNvSpPr>
          <p:nvPr/>
        </p:nvSpPr>
        <p:spPr bwMode="auto">
          <a:xfrm rot="3042955" flipH="1">
            <a:off x="5687253" y="1861313"/>
            <a:ext cx="460825" cy="582151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8133 w 18133"/>
              <a:gd name="connsiteY0" fmla="*/ 0 h 10000"/>
              <a:gd name="connsiteX1" fmla="*/ 10000 w 18133"/>
              <a:gd name="connsiteY1" fmla="*/ 21 h 10000"/>
              <a:gd name="connsiteX2" fmla="*/ 0 w 18133"/>
              <a:gd name="connsiteY2" fmla="*/ 10000 h 10000"/>
              <a:gd name="connsiteX0" fmla="*/ 21234 w 21234"/>
              <a:gd name="connsiteY0" fmla="*/ 471 h 10471"/>
              <a:gd name="connsiteX1" fmla="*/ 897 w 21234"/>
              <a:gd name="connsiteY1" fmla="*/ 0 h 10471"/>
              <a:gd name="connsiteX2" fmla="*/ 3101 w 21234"/>
              <a:gd name="connsiteY2" fmla="*/ 10471 h 10471"/>
              <a:gd name="connsiteX0" fmla="*/ 20826 w 20826"/>
              <a:gd name="connsiteY0" fmla="*/ 1134 h 11134"/>
              <a:gd name="connsiteX1" fmla="*/ 489 w 20826"/>
              <a:gd name="connsiteY1" fmla="*/ 663 h 11134"/>
              <a:gd name="connsiteX2" fmla="*/ 2693 w 20826"/>
              <a:gd name="connsiteY2" fmla="*/ 11134 h 11134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1394 w 21394"/>
              <a:gd name="connsiteY0" fmla="*/ 1135 h 11135"/>
              <a:gd name="connsiteX1" fmla="*/ 1057 w 21394"/>
              <a:gd name="connsiteY1" fmla="*/ 664 h 11135"/>
              <a:gd name="connsiteX2" fmla="*/ 3261 w 21394"/>
              <a:gd name="connsiteY2" fmla="*/ 11135 h 11135"/>
              <a:gd name="connsiteX0" fmla="*/ 21394 w 21394"/>
              <a:gd name="connsiteY0" fmla="*/ 1135 h 11135"/>
              <a:gd name="connsiteX1" fmla="*/ 1057 w 21394"/>
              <a:gd name="connsiteY1" fmla="*/ 664 h 11135"/>
              <a:gd name="connsiteX2" fmla="*/ 3261 w 21394"/>
              <a:gd name="connsiteY2" fmla="*/ 11135 h 11135"/>
              <a:gd name="connsiteX0" fmla="*/ 20337 w 20337"/>
              <a:gd name="connsiteY0" fmla="*/ 1135 h 11135"/>
              <a:gd name="connsiteX1" fmla="*/ 0 w 20337"/>
              <a:gd name="connsiteY1" fmla="*/ 664 h 11135"/>
              <a:gd name="connsiteX2" fmla="*/ 2204 w 20337"/>
              <a:gd name="connsiteY2" fmla="*/ 11135 h 11135"/>
              <a:gd name="connsiteX0" fmla="*/ 20337 w 20337"/>
              <a:gd name="connsiteY0" fmla="*/ 471 h 10471"/>
              <a:gd name="connsiteX1" fmla="*/ 0 w 20337"/>
              <a:gd name="connsiteY1" fmla="*/ 0 h 10471"/>
              <a:gd name="connsiteX2" fmla="*/ 2204 w 20337"/>
              <a:gd name="connsiteY2" fmla="*/ 10471 h 10471"/>
              <a:gd name="connsiteX0" fmla="*/ 4154 w 4154"/>
              <a:gd name="connsiteY0" fmla="*/ 0 h 10738"/>
              <a:gd name="connsiteX1" fmla="*/ 0 w 4154"/>
              <a:gd name="connsiteY1" fmla="*/ 267 h 10738"/>
              <a:gd name="connsiteX2" fmla="*/ 2204 w 4154"/>
              <a:gd name="connsiteY2" fmla="*/ 10738 h 10738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3832 w 13832"/>
              <a:gd name="connsiteY0" fmla="*/ 0 h 10000"/>
              <a:gd name="connsiteX1" fmla="*/ 0 w 13832"/>
              <a:gd name="connsiteY1" fmla="*/ 478 h 10000"/>
              <a:gd name="connsiteX2" fmla="*/ 9138 w 13832"/>
              <a:gd name="connsiteY2" fmla="*/ 10000 h 10000"/>
              <a:gd name="connsiteX0" fmla="*/ 12555 w 12555"/>
              <a:gd name="connsiteY0" fmla="*/ 0 h 10000"/>
              <a:gd name="connsiteX1" fmla="*/ 0 w 12555"/>
              <a:gd name="connsiteY1" fmla="*/ 134 h 10000"/>
              <a:gd name="connsiteX2" fmla="*/ 7861 w 12555"/>
              <a:gd name="connsiteY2" fmla="*/ 10000 h 10000"/>
              <a:gd name="connsiteX0" fmla="*/ 11916 w 11916"/>
              <a:gd name="connsiteY0" fmla="*/ 95 h 9866"/>
              <a:gd name="connsiteX1" fmla="*/ 0 w 11916"/>
              <a:gd name="connsiteY1" fmla="*/ 0 h 9866"/>
              <a:gd name="connsiteX2" fmla="*/ 7861 w 11916"/>
              <a:gd name="connsiteY2" fmla="*/ 9866 h 9866"/>
              <a:gd name="connsiteX0" fmla="*/ 7856 w 7856"/>
              <a:gd name="connsiteY0" fmla="*/ 0 h 10136"/>
              <a:gd name="connsiteX1" fmla="*/ 0 w 7856"/>
              <a:gd name="connsiteY1" fmla="*/ 136 h 10136"/>
              <a:gd name="connsiteX2" fmla="*/ 6597 w 7856"/>
              <a:gd name="connsiteY2" fmla="*/ 10136 h 10136"/>
              <a:gd name="connsiteX0" fmla="*/ 10000 w 10000"/>
              <a:gd name="connsiteY0" fmla="*/ 0 h 10766"/>
              <a:gd name="connsiteX1" fmla="*/ 0 w 10000"/>
              <a:gd name="connsiteY1" fmla="*/ 134 h 10766"/>
              <a:gd name="connsiteX2" fmla="*/ 4748 w 10000"/>
              <a:gd name="connsiteY2" fmla="*/ 10766 h 10766"/>
              <a:gd name="connsiteX0" fmla="*/ 10000 w 10000"/>
              <a:gd name="connsiteY0" fmla="*/ 0 h 10766"/>
              <a:gd name="connsiteX1" fmla="*/ 0 w 10000"/>
              <a:gd name="connsiteY1" fmla="*/ 134 h 10766"/>
              <a:gd name="connsiteX2" fmla="*/ 4748 w 10000"/>
              <a:gd name="connsiteY2" fmla="*/ 10766 h 10766"/>
              <a:gd name="connsiteX0" fmla="*/ 10456 w 10456"/>
              <a:gd name="connsiteY0" fmla="*/ 19 h 10632"/>
              <a:gd name="connsiteX1" fmla="*/ 0 w 10456"/>
              <a:gd name="connsiteY1" fmla="*/ 0 h 10632"/>
              <a:gd name="connsiteX2" fmla="*/ 4748 w 10456"/>
              <a:gd name="connsiteY2" fmla="*/ 10632 h 10632"/>
              <a:gd name="connsiteX0" fmla="*/ 11824 w 11824"/>
              <a:gd name="connsiteY0" fmla="*/ 0 h 10690"/>
              <a:gd name="connsiteX1" fmla="*/ 0 w 11824"/>
              <a:gd name="connsiteY1" fmla="*/ 58 h 10690"/>
              <a:gd name="connsiteX2" fmla="*/ 4748 w 11824"/>
              <a:gd name="connsiteY2" fmla="*/ 10690 h 10690"/>
              <a:gd name="connsiteX0" fmla="*/ 8058 w 8058"/>
              <a:gd name="connsiteY0" fmla="*/ 172 h 10632"/>
              <a:gd name="connsiteX1" fmla="*/ 0 w 8058"/>
              <a:gd name="connsiteY1" fmla="*/ 0 h 10632"/>
              <a:gd name="connsiteX2" fmla="*/ 4748 w 8058"/>
              <a:gd name="connsiteY2" fmla="*/ 10632 h 10632"/>
              <a:gd name="connsiteX0" fmla="*/ 0 w 45967"/>
              <a:gd name="connsiteY0" fmla="*/ 0 h 14448"/>
              <a:gd name="connsiteX1" fmla="*/ 40075 w 45967"/>
              <a:gd name="connsiteY1" fmla="*/ 4448 h 14448"/>
              <a:gd name="connsiteX2" fmla="*/ 45967 w 45967"/>
              <a:gd name="connsiteY2" fmla="*/ 14448 h 14448"/>
              <a:gd name="connsiteX0" fmla="*/ 10001 w 10001"/>
              <a:gd name="connsiteY0" fmla="*/ 0 h 10054"/>
              <a:gd name="connsiteX1" fmla="*/ 0 w 10001"/>
              <a:gd name="connsiteY1" fmla="*/ 54 h 10054"/>
              <a:gd name="connsiteX2" fmla="*/ 5892 w 10001"/>
              <a:gd name="connsiteY2" fmla="*/ 10054 h 10054"/>
              <a:gd name="connsiteX0" fmla="*/ 9333 w 9333"/>
              <a:gd name="connsiteY0" fmla="*/ 18 h 10000"/>
              <a:gd name="connsiteX1" fmla="*/ 0 w 9333"/>
              <a:gd name="connsiteY1" fmla="*/ 0 h 10000"/>
              <a:gd name="connsiteX2" fmla="*/ 5892 w 9333"/>
              <a:gd name="connsiteY2" fmla="*/ 10000 h 10000"/>
              <a:gd name="connsiteX0" fmla="*/ 7854 w 7854"/>
              <a:gd name="connsiteY0" fmla="*/ 18 h 10000"/>
              <a:gd name="connsiteX1" fmla="*/ 0 w 7854"/>
              <a:gd name="connsiteY1" fmla="*/ 0 h 10000"/>
              <a:gd name="connsiteX2" fmla="*/ 6313 w 7854"/>
              <a:gd name="connsiteY2" fmla="*/ 10000 h 10000"/>
              <a:gd name="connsiteX0" fmla="*/ 16376 w 16376"/>
              <a:gd name="connsiteY0" fmla="*/ 0 h 10054"/>
              <a:gd name="connsiteX1" fmla="*/ 0 w 16376"/>
              <a:gd name="connsiteY1" fmla="*/ 54 h 10054"/>
              <a:gd name="connsiteX2" fmla="*/ 8038 w 16376"/>
              <a:gd name="connsiteY2" fmla="*/ 10054 h 10054"/>
              <a:gd name="connsiteX0" fmla="*/ 16376 w 16376"/>
              <a:gd name="connsiteY0" fmla="*/ 0 h 10054"/>
              <a:gd name="connsiteX1" fmla="*/ 0 w 16376"/>
              <a:gd name="connsiteY1" fmla="*/ 54 h 10054"/>
              <a:gd name="connsiteX2" fmla="*/ 8038 w 16376"/>
              <a:gd name="connsiteY2" fmla="*/ 10054 h 10054"/>
              <a:gd name="connsiteX0" fmla="*/ 15127 w 15127"/>
              <a:gd name="connsiteY0" fmla="*/ 113 h 10000"/>
              <a:gd name="connsiteX1" fmla="*/ 0 w 15127"/>
              <a:gd name="connsiteY1" fmla="*/ 0 h 10000"/>
              <a:gd name="connsiteX2" fmla="*/ 8038 w 15127"/>
              <a:gd name="connsiteY2" fmla="*/ 10000 h 10000"/>
              <a:gd name="connsiteX0" fmla="*/ 0 w 41634"/>
              <a:gd name="connsiteY0" fmla="*/ 0 h 18323"/>
              <a:gd name="connsiteX1" fmla="*/ 33596 w 41634"/>
              <a:gd name="connsiteY1" fmla="*/ 8323 h 18323"/>
              <a:gd name="connsiteX2" fmla="*/ 41634 w 41634"/>
              <a:gd name="connsiteY2" fmla="*/ 18323 h 18323"/>
              <a:gd name="connsiteX0" fmla="*/ 10130 w 10130"/>
              <a:gd name="connsiteY0" fmla="*/ 0 h 10138"/>
              <a:gd name="connsiteX1" fmla="*/ 0 w 10130"/>
              <a:gd name="connsiteY1" fmla="*/ 138 h 10138"/>
              <a:gd name="connsiteX2" fmla="*/ 8038 w 10130"/>
              <a:gd name="connsiteY2" fmla="*/ 10138 h 10138"/>
              <a:gd name="connsiteX0" fmla="*/ 10755 w 10755"/>
              <a:gd name="connsiteY0" fmla="*/ 0 h 10138"/>
              <a:gd name="connsiteX1" fmla="*/ 0 w 10755"/>
              <a:gd name="connsiteY1" fmla="*/ 138 h 10138"/>
              <a:gd name="connsiteX2" fmla="*/ 8038 w 10755"/>
              <a:gd name="connsiteY2" fmla="*/ 10138 h 10138"/>
              <a:gd name="connsiteX0" fmla="*/ 14503 w 14503"/>
              <a:gd name="connsiteY0" fmla="*/ 1950 h 10000"/>
              <a:gd name="connsiteX1" fmla="*/ 0 w 14503"/>
              <a:gd name="connsiteY1" fmla="*/ 0 h 10000"/>
              <a:gd name="connsiteX2" fmla="*/ 8038 w 14503"/>
              <a:gd name="connsiteY2" fmla="*/ 10000 h 10000"/>
              <a:gd name="connsiteX0" fmla="*/ 13254 w 13254"/>
              <a:gd name="connsiteY0" fmla="*/ 113 h 10000"/>
              <a:gd name="connsiteX1" fmla="*/ 0 w 13254"/>
              <a:gd name="connsiteY1" fmla="*/ 0 h 10000"/>
              <a:gd name="connsiteX2" fmla="*/ 8038 w 13254"/>
              <a:gd name="connsiteY2" fmla="*/ 10000 h 10000"/>
              <a:gd name="connsiteX0" fmla="*/ 12629 w 12629"/>
              <a:gd name="connsiteY0" fmla="*/ 29 h 10000"/>
              <a:gd name="connsiteX1" fmla="*/ 0 w 12629"/>
              <a:gd name="connsiteY1" fmla="*/ 0 h 10000"/>
              <a:gd name="connsiteX2" fmla="*/ 8038 w 12629"/>
              <a:gd name="connsiteY2" fmla="*/ 10000 h 10000"/>
              <a:gd name="connsiteX0" fmla="*/ 9506 w 9506"/>
              <a:gd name="connsiteY0" fmla="*/ 29 h 10000"/>
              <a:gd name="connsiteX1" fmla="*/ 0 w 9506"/>
              <a:gd name="connsiteY1" fmla="*/ 0 h 10000"/>
              <a:gd name="connsiteX2" fmla="*/ 8038 w 9506"/>
              <a:gd name="connsiteY2" fmla="*/ 10000 h 10000"/>
              <a:gd name="connsiteX0" fmla="*/ 5837 w 5837"/>
              <a:gd name="connsiteY0" fmla="*/ 0 h 9971"/>
              <a:gd name="connsiteX1" fmla="*/ 0 w 5837"/>
              <a:gd name="connsiteY1" fmla="*/ 55 h 9971"/>
              <a:gd name="connsiteX2" fmla="*/ 4293 w 5837"/>
              <a:gd name="connsiteY2" fmla="*/ 9971 h 9971"/>
              <a:gd name="connsiteX0" fmla="*/ 10000 w 10000"/>
              <a:gd name="connsiteY0" fmla="*/ 0 h 10000"/>
              <a:gd name="connsiteX1" fmla="*/ 0 w 10000"/>
              <a:gd name="connsiteY1" fmla="*/ 55 h 10000"/>
              <a:gd name="connsiteX2" fmla="*/ 7355 w 10000"/>
              <a:gd name="connsiteY2" fmla="*/ 10000 h 10000"/>
              <a:gd name="connsiteX0" fmla="*/ 10000 w 10000"/>
              <a:gd name="connsiteY0" fmla="*/ 0 h 8241"/>
              <a:gd name="connsiteX1" fmla="*/ 0 w 10000"/>
              <a:gd name="connsiteY1" fmla="*/ 55 h 8241"/>
              <a:gd name="connsiteX2" fmla="*/ 5410 w 10000"/>
              <a:gd name="connsiteY2" fmla="*/ 8241 h 8241"/>
              <a:gd name="connsiteX0" fmla="*/ 11955 w 11955"/>
              <a:gd name="connsiteY0" fmla="*/ 0 h 12439"/>
              <a:gd name="connsiteX1" fmla="*/ 1955 w 11955"/>
              <a:gd name="connsiteY1" fmla="*/ 67 h 12439"/>
              <a:gd name="connsiteX2" fmla="*/ 3475 w 11955"/>
              <a:gd name="connsiteY2" fmla="*/ 12439 h 12439"/>
              <a:gd name="connsiteX0" fmla="*/ 10000 w 10000"/>
              <a:gd name="connsiteY0" fmla="*/ 0 h 12439"/>
              <a:gd name="connsiteX1" fmla="*/ 0 w 10000"/>
              <a:gd name="connsiteY1" fmla="*/ 67 h 12439"/>
              <a:gd name="connsiteX2" fmla="*/ 1520 w 10000"/>
              <a:gd name="connsiteY2" fmla="*/ 12439 h 12439"/>
              <a:gd name="connsiteX0" fmla="*/ 8630 w 8630"/>
              <a:gd name="connsiteY0" fmla="*/ 0 h 12439"/>
              <a:gd name="connsiteX1" fmla="*/ 575 w 8630"/>
              <a:gd name="connsiteY1" fmla="*/ 67 h 12439"/>
              <a:gd name="connsiteX2" fmla="*/ 150 w 8630"/>
              <a:gd name="connsiteY2" fmla="*/ 12439 h 12439"/>
              <a:gd name="connsiteX0" fmla="*/ 10265 w 10265"/>
              <a:gd name="connsiteY0" fmla="*/ 0 h 10000"/>
              <a:gd name="connsiteX1" fmla="*/ 931 w 10265"/>
              <a:gd name="connsiteY1" fmla="*/ 54 h 10000"/>
              <a:gd name="connsiteX2" fmla="*/ 439 w 10265"/>
              <a:gd name="connsiteY2" fmla="*/ 10000 h 10000"/>
              <a:gd name="connsiteX0" fmla="*/ 10452 w 10452"/>
              <a:gd name="connsiteY0" fmla="*/ 0 h 10000"/>
              <a:gd name="connsiteX1" fmla="*/ 1118 w 10452"/>
              <a:gd name="connsiteY1" fmla="*/ 54 h 10000"/>
              <a:gd name="connsiteX2" fmla="*/ 626 w 10452"/>
              <a:gd name="connsiteY2" fmla="*/ 10000 h 10000"/>
              <a:gd name="connsiteX0" fmla="*/ 10266 w 10266"/>
              <a:gd name="connsiteY0" fmla="*/ 0 h 10000"/>
              <a:gd name="connsiteX1" fmla="*/ 932 w 10266"/>
              <a:gd name="connsiteY1" fmla="*/ 54 h 10000"/>
              <a:gd name="connsiteX2" fmla="*/ 440 w 10266"/>
              <a:gd name="connsiteY2" fmla="*/ 10000 h 10000"/>
              <a:gd name="connsiteX0" fmla="*/ 9826 w 9826"/>
              <a:gd name="connsiteY0" fmla="*/ 0 h 10000"/>
              <a:gd name="connsiteX1" fmla="*/ 492 w 9826"/>
              <a:gd name="connsiteY1" fmla="*/ 54 h 10000"/>
              <a:gd name="connsiteX2" fmla="*/ 0 w 9826"/>
              <a:gd name="connsiteY2" fmla="*/ 10000 h 10000"/>
              <a:gd name="connsiteX0" fmla="*/ 9922 w 9922"/>
              <a:gd name="connsiteY0" fmla="*/ 0 h 10190"/>
              <a:gd name="connsiteX1" fmla="*/ 423 w 9922"/>
              <a:gd name="connsiteY1" fmla="*/ 54 h 10190"/>
              <a:gd name="connsiteX2" fmla="*/ 0 w 9922"/>
              <a:gd name="connsiteY2" fmla="*/ 10190 h 10190"/>
              <a:gd name="connsiteX0" fmla="*/ 10000 w 10000"/>
              <a:gd name="connsiteY0" fmla="*/ 0 h 10000"/>
              <a:gd name="connsiteX1" fmla="*/ 426 w 10000"/>
              <a:gd name="connsiteY1" fmla="*/ 53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426 w 10000"/>
              <a:gd name="connsiteY1" fmla="*/ 53 h 10000"/>
              <a:gd name="connsiteX2" fmla="*/ 0 w 10000"/>
              <a:gd name="connsiteY2" fmla="*/ 10000 h 10000"/>
              <a:gd name="connsiteX0" fmla="*/ 10000 w 10000"/>
              <a:gd name="connsiteY0" fmla="*/ 13076 h 23076"/>
              <a:gd name="connsiteX1" fmla="*/ 6486 w 10000"/>
              <a:gd name="connsiteY1" fmla="*/ 0 h 23076"/>
              <a:gd name="connsiteX2" fmla="*/ 0 w 10000"/>
              <a:gd name="connsiteY2" fmla="*/ 23076 h 23076"/>
              <a:gd name="connsiteX0" fmla="*/ 3596 w 7164"/>
              <a:gd name="connsiteY0" fmla="*/ 0 h 39951"/>
              <a:gd name="connsiteX1" fmla="*/ 6486 w 7164"/>
              <a:gd name="connsiteY1" fmla="*/ 16875 h 39951"/>
              <a:gd name="connsiteX2" fmla="*/ 0 w 7164"/>
              <a:gd name="connsiteY2" fmla="*/ 39951 h 39951"/>
              <a:gd name="connsiteX0" fmla="*/ 5020 w 10519"/>
              <a:gd name="connsiteY0" fmla="*/ 0 h 10000"/>
              <a:gd name="connsiteX1" fmla="*/ 9054 w 10519"/>
              <a:gd name="connsiteY1" fmla="*/ 4224 h 10000"/>
              <a:gd name="connsiteX2" fmla="*/ 0 w 10519"/>
              <a:gd name="connsiteY2" fmla="*/ 10000 h 10000"/>
              <a:gd name="connsiteX0" fmla="*/ 5020 w 9054"/>
              <a:gd name="connsiteY0" fmla="*/ 0 h 10000"/>
              <a:gd name="connsiteX1" fmla="*/ 9054 w 9054"/>
              <a:gd name="connsiteY1" fmla="*/ 4224 h 10000"/>
              <a:gd name="connsiteX2" fmla="*/ 0 w 9054"/>
              <a:gd name="connsiteY2" fmla="*/ 10000 h 10000"/>
              <a:gd name="connsiteX0" fmla="*/ 5545 w 10000"/>
              <a:gd name="connsiteY0" fmla="*/ 0 h 10000"/>
              <a:gd name="connsiteX1" fmla="*/ 10000 w 10000"/>
              <a:gd name="connsiteY1" fmla="*/ 4224 h 10000"/>
              <a:gd name="connsiteX2" fmla="*/ 0 w 10000"/>
              <a:gd name="connsiteY2" fmla="*/ 10000 h 10000"/>
              <a:gd name="connsiteX0" fmla="*/ 5545 w 10000"/>
              <a:gd name="connsiteY0" fmla="*/ 0 h 10000"/>
              <a:gd name="connsiteX1" fmla="*/ 10000 w 10000"/>
              <a:gd name="connsiteY1" fmla="*/ 4224 h 10000"/>
              <a:gd name="connsiteX2" fmla="*/ 0 w 10000"/>
              <a:gd name="connsiteY2" fmla="*/ 10000 h 10000"/>
              <a:gd name="connsiteX0" fmla="*/ 5516 w 9971"/>
              <a:gd name="connsiteY0" fmla="*/ 0 h 9812"/>
              <a:gd name="connsiteX1" fmla="*/ 9971 w 9971"/>
              <a:gd name="connsiteY1" fmla="*/ 4224 h 9812"/>
              <a:gd name="connsiteX2" fmla="*/ 0 w 9971"/>
              <a:gd name="connsiteY2" fmla="*/ 9812 h 9812"/>
              <a:gd name="connsiteX0" fmla="*/ 6381 w 10000"/>
              <a:gd name="connsiteY0" fmla="*/ 0 h 8877"/>
              <a:gd name="connsiteX1" fmla="*/ 10000 w 10000"/>
              <a:gd name="connsiteY1" fmla="*/ 3182 h 8877"/>
              <a:gd name="connsiteX2" fmla="*/ 0 w 10000"/>
              <a:gd name="connsiteY2" fmla="*/ 8877 h 8877"/>
              <a:gd name="connsiteX0" fmla="*/ 5676 w 10000"/>
              <a:gd name="connsiteY0" fmla="*/ 0 h 10162"/>
              <a:gd name="connsiteX1" fmla="*/ 10000 w 10000"/>
              <a:gd name="connsiteY1" fmla="*/ 3747 h 10162"/>
              <a:gd name="connsiteX2" fmla="*/ 0 w 10000"/>
              <a:gd name="connsiteY2" fmla="*/ 10162 h 10162"/>
              <a:gd name="connsiteX0" fmla="*/ 5993 w 10000"/>
              <a:gd name="connsiteY0" fmla="*/ 0 h 10357"/>
              <a:gd name="connsiteX1" fmla="*/ 10000 w 10000"/>
              <a:gd name="connsiteY1" fmla="*/ 3942 h 10357"/>
              <a:gd name="connsiteX2" fmla="*/ 0 w 10000"/>
              <a:gd name="connsiteY2" fmla="*/ 10357 h 10357"/>
              <a:gd name="connsiteX0" fmla="*/ 5993 w 10000"/>
              <a:gd name="connsiteY0" fmla="*/ 0 h 10357"/>
              <a:gd name="connsiteX1" fmla="*/ 10000 w 10000"/>
              <a:gd name="connsiteY1" fmla="*/ 3942 h 10357"/>
              <a:gd name="connsiteX2" fmla="*/ 0 w 10000"/>
              <a:gd name="connsiteY2" fmla="*/ 10357 h 10357"/>
              <a:gd name="connsiteX0" fmla="*/ 6129 w 10000"/>
              <a:gd name="connsiteY0" fmla="*/ 0 h 9905"/>
              <a:gd name="connsiteX1" fmla="*/ 10000 w 10000"/>
              <a:gd name="connsiteY1" fmla="*/ 3490 h 9905"/>
              <a:gd name="connsiteX2" fmla="*/ 0 w 10000"/>
              <a:gd name="connsiteY2" fmla="*/ 9905 h 9905"/>
              <a:gd name="connsiteX0" fmla="*/ 6129 w 10000"/>
              <a:gd name="connsiteY0" fmla="*/ 0 h 10000"/>
              <a:gd name="connsiteX1" fmla="*/ 10000 w 10000"/>
              <a:gd name="connsiteY1" fmla="*/ 3523 h 10000"/>
              <a:gd name="connsiteX2" fmla="*/ 0 w 10000"/>
              <a:gd name="connsiteY2" fmla="*/ 10000 h 10000"/>
              <a:gd name="connsiteX0" fmla="*/ 6236 w 10000"/>
              <a:gd name="connsiteY0" fmla="*/ 0 h 10066"/>
              <a:gd name="connsiteX1" fmla="*/ 10000 w 10000"/>
              <a:gd name="connsiteY1" fmla="*/ 3589 h 10066"/>
              <a:gd name="connsiteX2" fmla="*/ 0 w 10000"/>
              <a:gd name="connsiteY2" fmla="*/ 10066 h 10066"/>
              <a:gd name="connsiteX0" fmla="*/ 6759 w 10000"/>
              <a:gd name="connsiteY0" fmla="*/ 0 h 9581"/>
              <a:gd name="connsiteX1" fmla="*/ 10000 w 10000"/>
              <a:gd name="connsiteY1" fmla="*/ 3104 h 9581"/>
              <a:gd name="connsiteX2" fmla="*/ 0 w 10000"/>
              <a:gd name="connsiteY2" fmla="*/ 9581 h 9581"/>
              <a:gd name="connsiteX0" fmla="*/ 6759 w 10000"/>
              <a:gd name="connsiteY0" fmla="*/ 0 h 10000"/>
              <a:gd name="connsiteX1" fmla="*/ 10000 w 10000"/>
              <a:gd name="connsiteY1" fmla="*/ 3240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6759" y="0"/>
                </a:moveTo>
                <a:cubicBezTo>
                  <a:pt x="8389" y="1651"/>
                  <a:pt x="8185" y="1394"/>
                  <a:pt x="10000" y="3240"/>
                </a:cubicBezTo>
                <a:cubicBezTo>
                  <a:pt x="6126" y="5827"/>
                  <a:pt x="4189" y="7273"/>
                  <a:pt x="0" y="10000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9">
            <a:extLst>
              <a:ext uri="{FF2B5EF4-FFF2-40B4-BE49-F238E27FC236}">
                <a16:creationId xmlns:a16="http://schemas.microsoft.com/office/drawing/2014/main" id="{BDEC9EB8-B2ED-3EEE-0E8A-ECEFF80A0981}"/>
              </a:ext>
            </a:extLst>
          </p:cNvPr>
          <p:cNvSpPr>
            <a:spLocks/>
          </p:cNvSpPr>
          <p:nvPr/>
        </p:nvSpPr>
        <p:spPr bwMode="auto">
          <a:xfrm rot="10800000">
            <a:off x="3326940" y="2410241"/>
            <a:ext cx="1511124" cy="6886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8133 w 18133"/>
              <a:gd name="connsiteY0" fmla="*/ 0 h 10000"/>
              <a:gd name="connsiteX1" fmla="*/ 10000 w 18133"/>
              <a:gd name="connsiteY1" fmla="*/ 21 h 10000"/>
              <a:gd name="connsiteX2" fmla="*/ 0 w 18133"/>
              <a:gd name="connsiteY2" fmla="*/ 10000 h 10000"/>
              <a:gd name="connsiteX0" fmla="*/ 18133 w 18133"/>
              <a:gd name="connsiteY0" fmla="*/ 0 h 10000"/>
              <a:gd name="connsiteX1" fmla="*/ 12450 w 18133"/>
              <a:gd name="connsiteY1" fmla="*/ 5371 h 10000"/>
              <a:gd name="connsiteX2" fmla="*/ 0 w 18133"/>
              <a:gd name="connsiteY2" fmla="*/ 10000 h 10000"/>
              <a:gd name="connsiteX0" fmla="*/ 19052 w 19052"/>
              <a:gd name="connsiteY0" fmla="*/ 213 h 4630"/>
              <a:gd name="connsiteX1" fmla="*/ 12450 w 19052"/>
              <a:gd name="connsiteY1" fmla="*/ 1 h 4630"/>
              <a:gd name="connsiteX2" fmla="*/ 0 w 19052"/>
              <a:gd name="connsiteY2" fmla="*/ 4630 h 4630"/>
              <a:gd name="connsiteX0" fmla="*/ 11045 w 11045"/>
              <a:gd name="connsiteY0" fmla="*/ 459 h 11004"/>
              <a:gd name="connsiteX1" fmla="*/ 7580 w 11045"/>
              <a:gd name="connsiteY1" fmla="*/ 1 h 11004"/>
              <a:gd name="connsiteX2" fmla="*/ 0 w 11045"/>
              <a:gd name="connsiteY2" fmla="*/ 11004 h 11004"/>
              <a:gd name="connsiteX0" fmla="*/ 11045 w 11045"/>
              <a:gd name="connsiteY0" fmla="*/ 459 h 11004"/>
              <a:gd name="connsiteX1" fmla="*/ 7580 w 11045"/>
              <a:gd name="connsiteY1" fmla="*/ 1 h 11004"/>
              <a:gd name="connsiteX2" fmla="*/ 0 w 11045"/>
              <a:gd name="connsiteY2" fmla="*/ 11004 h 11004"/>
              <a:gd name="connsiteX0" fmla="*/ 11045 w 11045"/>
              <a:gd name="connsiteY0" fmla="*/ 459 h 11004"/>
              <a:gd name="connsiteX1" fmla="*/ 7580 w 11045"/>
              <a:gd name="connsiteY1" fmla="*/ 1 h 11004"/>
              <a:gd name="connsiteX2" fmla="*/ 0 w 11045"/>
              <a:gd name="connsiteY2" fmla="*/ 11004 h 11004"/>
              <a:gd name="connsiteX0" fmla="*/ 11045 w 11045"/>
              <a:gd name="connsiteY0" fmla="*/ 459 h 11004"/>
              <a:gd name="connsiteX1" fmla="*/ 7580 w 11045"/>
              <a:gd name="connsiteY1" fmla="*/ 1 h 11004"/>
              <a:gd name="connsiteX2" fmla="*/ 0 w 11045"/>
              <a:gd name="connsiteY2" fmla="*/ 11004 h 11004"/>
              <a:gd name="connsiteX0" fmla="*/ 11366 w 11366"/>
              <a:gd name="connsiteY0" fmla="*/ 0 h 11550"/>
              <a:gd name="connsiteX1" fmla="*/ 7580 w 11366"/>
              <a:gd name="connsiteY1" fmla="*/ 547 h 11550"/>
              <a:gd name="connsiteX2" fmla="*/ 0 w 11366"/>
              <a:gd name="connsiteY2" fmla="*/ 11550 h 11550"/>
              <a:gd name="connsiteX0" fmla="*/ 11366 w 11366"/>
              <a:gd name="connsiteY0" fmla="*/ 0 h 11550"/>
              <a:gd name="connsiteX1" fmla="*/ 7580 w 11366"/>
              <a:gd name="connsiteY1" fmla="*/ 547 h 11550"/>
              <a:gd name="connsiteX2" fmla="*/ 0 w 11366"/>
              <a:gd name="connsiteY2" fmla="*/ 11550 h 11550"/>
              <a:gd name="connsiteX0" fmla="*/ 11366 w 11366"/>
              <a:gd name="connsiteY0" fmla="*/ 3472 h 15022"/>
              <a:gd name="connsiteX1" fmla="*/ 7500 w 11366"/>
              <a:gd name="connsiteY1" fmla="*/ 0 h 15022"/>
              <a:gd name="connsiteX2" fmla="*/ 0 w 11366"/>
              <a:gd name="connsiteY2" fmla="*/ 15022 h 15022"/>
              <a:gd name="connsiteX0" fmla="*/ 11366 w 11366"/>
              <a:gd name="connsiteY0" fmla="*/ 3472 h 15022"/>
              <a:gd name="connsiteX1" fmla="*/ 7500 w 11366"/>
              <a:gd name="connsiteY1" fmla="*/ 0 h 15022"/>
              <a:gd name="connsiteX2" fmla="*/ 0 w 11366"/>
              <a:gd name="connsiteY2" fmla="*/ 15022 h 15022"/>
              <a:gd name="connsiteX0" fmla="*/ 11366 w 11366"/>
              <a:gd name="connsiteY0" fmla="*/ 3472 h 15022"/>
              <a:gd name="connsiteX1" fmla="*/ 7500 w 11366"/>
              <a:gd name="connsiteY1" fmla="*/ 0 h 15022"/>
              <a:gd name="connsiteX2" fmla="*/ 0 w 11366"/>
              <a:gd name="connsiteY2" fmla="*/ 15022 h 15022"/>
              <a:gd name="connsiteX0" fmla="*/ 11125 w 11125"/>
              <a:gd name="connsiteY0" fmla="*/ 0 h 15067"/>
              <a:gd name="connsiteX1" fmla="*/ 7500 w 11125"/>
              <a:gd name="connsiteY1" fmla="*/ 45 h 15067"/>
              <a:gd name="connsiteX2" fmla="*/ 0 w 11125"/>
              <a:gd name="connsiteY2" fmla="*/ 15067 h 15067"/>
              <a:gd name="connsiteX0" fmla="*/ 11125 w 11125"/>
              <a:gd name="connsiteY0" fmla="*/ 0 h 15067"/>
              <a:gd name="connsiteX1" fmla="*/ 0 w 11125"/>
              <a:gd name="connsiteY1" fmla="*/ 15067 h 15067"/>
              <a:gd name="connsiteX0" fmla="*/ 17795 w 17795"/>
              <a:gd name="connsiteY0" fmla="*/ 507 h 507"/>
              <a:gd name="connsiteX1" fmla="*/ 0 w 17795"/>
              <a:gd name="connsiteY1" fmla="*/ 0 h 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95" h="507">
                <a:moveTo>
                  <a:pt x="17795" y="507"/>
                </a:moveTo>
                <a:lnTo>
                  <a:pt x="0" y="0"/>
                </a:ln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0943266D-B95C-182D-E02D-8B30A2F46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310" y="2258110"/>
            <a:ext cx="1727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0039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Tijuana</a:t>
            </a:r>
            <a:r>
              <a:rPr lang="en-US" sz="11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050" b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 WW, 1 W/WW</a:t>
            </a:r>
            <a: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SW, </a:t>
            </a:r>
            <a:b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AQ, 3</a:t>
            </a:r>
            <a: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 MO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Monotype Sorts" pitchFamily="2" charset="2"/>
            </a:endParaRPr>
          </a:p>
        </p:txBody>
      </p:sp>
      <p:sp>
        <p:nvSpPr>
          <p:cNvPr id="27" name="Freeform 67">
            <a:extLst>
              <a:ext uri="{FF2B5EF4-FFF2-40B4-BE49-F238E27FC236}">
                <a16:creationId xmlns:a16="http://schemas.microsoft.com/office/drawing/2014/main" id="{4A273242-AD96-9C5C-2BC0-4A1F199FA70A}"/>
              </a:ext>
            </a:extLst>
          </p:cNvPr>
          <p:cNvSpPr>
            <a:spLocks/>
          </p:cNvSpPr>
          <p:nvPr/>
        </p:nvSpPr>
        <p:spPr bwMode="auto">
          <a:xfrm flipV="1">
            <a:off x="6597445" y="2820448"/>
            <a:ext cx="2180956" cy="311568"/>
          </a:xfrm>
          <a:custGeom>
            <a:avLst/>
            <a:gdLst>
              <a:gd name="connsiteX0" fmla="*/ 0 w 21337"/>
              <a:gd name="connsiteY0" fmla="*/ 2936 h 12936"/>
              <a:gd name="connsiteX1" fmla="*/ 21270 w 21337"/>
              <a:gd name="connsiteY1" fmla="*/ 0 h 12936"/>
              <a:gd name="connsiteX2" fmla="*/ 10000 w 21337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0 w 21270"/>
              <a:gd name="connsiteY0" fmla="*/ 2936 h 12936"/>
              <a:gd name="connsiteX1" fmla="*/ 21270 w 21270"/>
              <a:gd name="connsiteY1" fmla="*/ 0 h 12936"/>
              <a:gd name="connsiteX2" fmla="*/ 10000 w 21270"/>
              <a:gd name="connsiteY2" fmla="*/ 12936 h 12936"/>
              <a:gd name="connsiteX0" fmla="*/ 7065 w 11270"/>
              <a:gd name="connsiteY0" fmla="*/ 0 h 13149"/>
              <a:gd name="connsiteX1" fmla="*/ 11270 w 11270"/>
              <a:gd name="connsiteY1" fmla="*/ 213 h 13149"/>
              <a:gd name="connsiteX2" fmla="*/ 0 w 11270"/>
              <a:gd name="connsiteY2" fmla="*/ 13149 h 13149"/>
              <a:gd name="connsiteX0" fmla="*/ 4670 w 11270"/>
              <a:gd name="connsiteY0" fmla="*/ 0 h 12964"/>
              <a:gd name="connsiteX1" fmla="*/ 11270 w 11270"/>
              <a:gd name="connsiteY1" fmla="*/ 28 h 12964"/>
              <a:gd name="connsiteX2" fmla="*/ 0 w 11270"/>
              <a:gd name="connsiteY2" fmla="*/ 12964 h 12964"/>
              <a:gd name="connsiteX0" fmla="*/ 4670 w 9098"/>
              <a:gd name="connsiteY0" fmla="*/ 0 h 12964"/>
              <a:gd name="connsiteX1" fmla="*/ 9098 w 9098"/>
              <a:gd name="connsiteY1" fmla="*/ 213 h 12964"/>
              <a:gd name="connsiteX2" fmla="*/ 0 w 9098"/>
              <a:gd name="connsiteY2" fmla="*/ 12964 h 12964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133 w 10000"/>
              <a:gd name="connsiteY0" fmla="*/ 0 h 10000"/>
              <a:gd name="connsiteX1" fmla="*/ 10000 w 10000"/>
              <a:gd name="connsiteY1" fmla="*/ 164 h 10000"/>
              <a:gd name="connsiteX2" fmla="*/ 0 w 10000"/>
              <a:gd name="connsiteY2" fmla="*/ 10000 h 10000"/>
              <a:gd name="connsiteX0" fmla="*/ 5664 w 10000"/>
              <a:gd name="connsiteY0" fmla="*/ 0 h 9857"/>
              <a:gd name="connsiteX1" fmla="*/ 10000 w 10000"/>
              <a:gd name="connsiteY1" fmla="*/ 21 h 9857"/>
              <a:gd name="connsiteX2" fmla="*/ 0 w 10000"/>
              <a:gd name="connsiteY2" fmla="*/ 9857 h 9857"/>
              <a:gd name="connsiteX0" fmla="*/ 18133 w 18133"/>
              <a:gd name="connsiteY0" fmla="*/ 0 h 10000"/>
              <a:gd name="connsiteX1" fmla="*/ 10000 w 18133"/>
              <a:gd name="connsiteY1" fmla="*/ 21 h 10000"/>
              <a:gd name="connsiteX2" fmla="*/ 0 w 18133"/>
              <a:gd name="connsiteY2" fmla="*/ 10000 h 10000"/>
              <a:gd name="connsiteX0" fmla="*/ 21234 w 21234"/>
              <a:gd name="connsiteY0" fmla="*/ 471 h 10471"/>
              <a:gd name="connsiteX1" fmla="*/ 897 w 21234"/>
              <a:gd name="connsiteY1" fmla="*/ 0 h 10471"/>
              <a:gd name="connsiteX2" fmla="*/ 3101 w 21234"/>
              <a:gd name="connsiteY2" fmla="*/ 10471 h 10471"/>
              <a:gd name="connsiteX0" fmla="*/ 20826 w 20826"/>
              <a:gd name="connsiteY0" fmla="*/ 1134 h 11134"/>
              <a:gd name="connsiteX1" fmla="*/ 489 w 20826"/>
              <a:gd name="connsiteY1" fmla="*/ 663 h 11134"/>
              <a:gd name="connsiteX2" fmla="*/ 2693 w 20826"/>
              <a:gd name="connsiteY2" fmla="*/ 11134 h 11134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0359 w 20359"/>
              <a:gd name="connsiteY0" fmla="*/ 1895 h 11895"/>
              <a:gd name="connsiteX1" fmla="*/ 22 w 20359"/>
              <a:gd name="connsiteY1" fmla="*/ 1424 h 11895"/>
              <a:gd name="connsiteX2" fmla="*/ 2226 w 20359"/>
              <a:gd name="connsiteY2" fmla="*/ 11895 h 11895"/>
              <a:gd name="connsiteX0" fmla="*/ 21394 w 21394"/>
              <a:gd name="connsiteY0" fmla="*/ 1135 h 11135"/>
              <a:gd name="connsiteX1" fmla="*/ 1057 w 21394"/>
              <a:gd name="connsiteY1" fmla="*/ 664 h 11135"/>
              <a:gd name="connsiteX2" fmla="*/ 3261 w 21394"/>
              <a:gd name="connsiteY2" fmla="*/ 11135 h 11135"/>
              <a:gd name="connsiteX0" fmla="*/ 21394 w 21394"/>
              <a:gd name="connsiteY0" fmla="*/ 1135 h 11135"/>
              <a:gd name="connsiteX1" fmla="*/ 1057 w 21394"/>
              <a:gd name="connsiteY1" fmla="*/ 664 h 11135"/>
              <a:gd name="connsiteX2" fmla="*/ 3261 w 21394"/>
              <a:gd name="connsiteY2" fmla="*/ 11135 h 11135"/>
              <a:gd name="connsiteX0" fmla="*/ 20337 w 20337"/>
              <a:gd name="connsiteY0" fmla="*/ 1135 h 11135"/>
              <a:gd name="connsiteX1" fmla="*/ 0 w 20337"/>
              <a:gd name="connsiteY1" fmla="*/ 664 h 11135"/>
              <a:gd name="connsiteX2" fmla="*/ 2204 w 20337"/>
              <a:gd name="connsiteY2" fmla="*/ 11135 h 11135"/>
              <a:gd name="connsiteX0" fmla="*/ 20337 w 20337"/>
              <a:gd name="connsiteY0" fmla="*/ 471 h 10471"/>
              <a:gd name="connsiteX1" fmla="*/ 0 w 20337"/>
              <a:gd name="connsiteY1" fmla="*/ 0 h 10471"/>
              <a:gd name="connsiteX2" fmla="*/ 2204 w 20337"/>
              <a:gd name="connsiteY2" fmla="*/ 10471 h 10471"/>
              <a:gd name="connsiteX0" fmla="*/ 4154 w 4154"/>
              <a:gd name="connsiteY0" fmla="*/ 0 h 10738"/>
              <a:gd name="connsiteX1" fmla="*/ 0 w 4154"/>
              <a:gd name="connsiteY1" fmla="*/ 267 h 10738"/>
              <a:gd name="connsiteX2" fmla="*/ 2204 w 4154"/>
              <a:gd name="connsiteY2" fmla="*/ 10738 h 10738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4471 w 14471"/>
              <a:gd name="connsiteY0" fmla="*/ 95 h 10095"/>
              <a:gd name="connsiteX1" fmla="*/ 0 w 14471"/>
              <a:gd name="connsiteY1" fmla="*/ 0 h 10095"/>
              <a:gd name="connsiteX2" fmla="*/ 9777 w 14471"/>
              <a:gd name="connsiteY2" fmla="*/ 10095 h 10095"/>
              <a:gd name="connsiteX0" fmla="*/ 13832 w 13832"/>
              <a:gd name="connsiteY0" fmla="*/ 0 h 10000"/>
              <a:gd name="connsiteX1" fmla="*/ 0 w 13832"/>
              <a:gd name="connsiteY1" fmla="*/ 478 h 10000"/>
              <a:gd name="connsiteX2" fmla="*/ 9138 w 13832"/>
              <a:gd name="connsiteY2" fmla="*/ 10000 h 10000"/>
              <a:gd name="connsiteX0" fmla="*/ 12555 w 12555"/>
              <a:gd name="connsiteY0" fmla="*/ 0 h 10000"/>
              <a:gd name="connsiteX1" fmla="*/ 0 w 12555"/>
              <a:gd name="connsiteY1" fmla="*/ 134 h 10000"/>
              <a:gd name="connsiteX2" fmla="*/ 7861 w 12555"/>
              <a:gd name="connsiteY2" fmla="*/ 10000 h 10000"/>
              <a:gd name="connsiteX0" fmla="*/ 11916 w 11916"/>
              <a:gd name="connsiteY0" fmla="*/ 95 h 9866"/>
              <a:gd name="connsiteX1" fmla="*/ 0 w 11916"/>
              <a:gd name="connsiteY1" fmla="*/ 0 h 9866"/>
              <a:gd name="connsiteX2" fmla="*/ 7861 w 11916"/>
              <a:gd name="connsiteY2" fmla="*/ 9866 h 9866"/>
              <a:gd name="connsiteX0" fmla="*/ 7856 w 7856"/>
              <a:gd name="connsiteY0" fmla="*/ 0 h 10136"/>
              <a:gd name="connsiteX1" fmla="*/ 0 w 7856"/>
              <a:gd name="connsiteY1" fmla="*/ 136 h 10136"/>
              <a:gd name="connsiteX2" fmla="*/ 6597 w 7856"/>
              <a:gd name="connsiteY2" fmla="*/ 10136 h 10136"/>
              <a:gd name="connsiteX0" fmla="*/ 10000 w 10000"/>
              <a:gd name="connsiteY0" fmla="*/ 0 h 10766"/>
              <a:gd name="connsiteX1" fmla="*/ 0 w 10000"/>
              <a:gd name="connsiteY1" fmla="*/ 134 h 10766"/>
              <a:gd name="connsiteX2" fmla="*/ 4748 w 10000"/>
              <a:gd name="connsiteY2" fmla="*/ 10766 h 10766"/>
              <a:gd name="connsiteX0" fmla="*/ 10000 w 10000"/>
              <a:gd name="connsiteY0" fmla="*/ 0 h 10766"/>
              <a:gd name="connsiteX1" fmla="*/ 0 w 10000"/>
              <a:gd name="connsiteY1" fmla="*/ 134 h 10766"/>
              <a:gd name="connsiteX2" fmla="*/ 4748 w 10000"/>
              <a:gd name="connsiteY2" fmla="*/ 10766 h 10766"/>
              <a:gd name="connsiteX0" fmla="*/ 10456 w 10456"/>
              <a:gd name="connsiteY0" fmla="*/ 19 h 10632"/>
              <a:gd name="connsiteX1" fmla="*/ 0 w 10456"/>
              <a:gd name="connsiteY1" fmla="*/ 0 h 10632"/>
              <a:gd name="connsiteX2" fmla="*/ 4748 w 10456"/>
              <a:gd name="connsiteY2" fmla="*/ 10632 h 10632"/>
              <a:gd name="connsiteX0" fmla="*/ 11824 w 11824"/>
              <a:gd name="connsiteY0" fmla="*/ 0 h 10690"/>
              <a:gd name="connsiteX1" fmla="*/ 0 w 11824"/>
              <a:gd name="connsiteY1" fmla="*/ 58 h 10690"/>
              <a:gd name="connsiteX2" fmla="*/ 4748 w 11824"/>
              <a:gd name="connsiteY2" fmla="*/ 10690 h 10690"/>
              <a:gd name="connsiteX0" fmla="*/ 8058 w 8058"/>
              <a:gd name="connsiteY0" fmla="*/ 172 h 10632"/>
              <a:gd name="connsiteX1" fmla="*/ 0 w 8058"/>
              <a:gd name="connsiteY1" fmla="*/ 0 h 10632"/>
              <a:gd name="connsiteX2" fmla="*/ 4748 w 8058"/>
              <a:gd name="connsiteY2" fmla="*/ 10632 h 10632"/>
              <a:gd name="connsiteX0" fmla="*/ 0 w 45967"/>
              <a:gd name="connsiteY0" fmla="*/ 0 h 14448"/>
              <a:gd name="connsiteX1" fmla="*/ 40075 w 45967"/>
              <a:gd name="connsiteY1" fmla="*/ 4448 h 14448"/>
              <a:gd name="connsiteX2" fmla="*/ 45967 w 45967"/>
              <a:gd name="connsiteY2" fmla="*/ 14448 h 14448"/>
              <a:gd name="connsiteX0" fmla="*/ 10001 w 10001"/>
              <a:gd name="connsiteY0" fmla="*/ 0 h 10054"/>
              <a:gd name="connsiteX1" fmla="*/ 0 w 10001"/>
              <a:gd name="connsiteY1" fmla="*/ 54 h 10054"/>
              <a:gd name="connsiteX2" fmla="*/ 5892 w 10001"/>
              <a:gd name="connsiteY2" fmla="*/ 10054 h 10054"/>
              <a:gd name="connsiteX0" fmla="*/ 9333 w 9333"/>
              <a:gd name="connsiteY0" fmla="*/ 18 h 10000"/>
              <a:gd name="connsiteX1" fmla="*/ 0 w 9333"/>
              <a:gd name="connsiteY1" fmla="*/ 0 h 10000"/>
              <a:gd name="connsiteX2" fmla="*/ 5892 w 9333"/>
              <a:gd name="connsiteY2" fmla="*/ 10000 h 10000"/>
              <a:gd name="connsiteX0" fmla="*/ 7854 w 7854"/>
              <a:gd name="connsiteY0" fmla="*/ 18 h 10000"/>
              <a:gd name="connsiteX1" fmla="*/ 0 w 7854"/>
              <a:gd name="connsiteY1" fmla="*/ 0 h 10000"/>
              <a:gd name="connsiteX2" fmla="*/ 6313 w 7854"/>
              <a:gd name="connsiteY2" fmla="*/ 10000 h 10000"/>
              <a:gd name="connsiteX0" fmla="*/ 16376 w 16376"/>
              <a:gd name="connsiteY0" fmla="*/ 0 h 10054"/>
              <a:gd name="connsiteX1" fmla="*/ 0 w 16376"/>
              <a:gd name="connsiteY1" fmla="*/ 54 h 10054"/>
              <a:gd name="connsiteX2" fmla="*/ 8038 w 16376"/>
              <a:gd name="connsiteY2" fmla="*/ 10054 h 10054"/>
              <a:gd name="connsiteX0" fmla="*/ 16376 w 16376"/>
              <a:gd name="connsiteY0" fmla="*/ 0 h 10054"/>
              <a:gd name="connsiteX1" fmla="*/ 0 w 16376"/>
              <a:gd name="connsiteY1" fmla="*/ 54 h 10054"/>
              <a:gd name="connsiteX2" fmla="*/ 8038 w 16376"/>
              <a:gd name="connsiteY2" fmla="*/ 10054 h 10054"/>
              <a:gd name="connsiteX0" fmla="*/ 15127 w 15127"/>
              <a:gd name="connsiteY0" fmla="*/ 113 h 10000"/>
              <a:gd name="connsiteX1" fmla="*/ 0 w 15127"/>
              <a:gd name="connsiteY1" fmla="*/ 0 h 10000"/>
              <a:gd name="connsiteX2" fmla="*/ 8038 w 15127"/>
              <a:gd name="connsiteY2" fmla="*/ 10000 h 10000"/>
              <a:gd name="connsiteX0" fmla="*/ 0 w 41634"/>
              <a:gd name="connsiteY0" fmla="*/ 0 h 18323"/>
              <a:gd name="connsiteX1" fmla="*/ 33596 w 41634"/>
              <a:gd name="connsiteY1" fmla="*/ 8323 h 18323"/>
              <a:gd name="connsiteX2" fmla="*/ 41634 w 41634"/>
              <a:gd name="connsiteY2" fmla="*/ 18323 h 18323"/>
              <a:gd name="connsiteX0" fmla="*/ 10130 w 10130"/>
              <a:gd name="connsiteY0" fmla="*/ 0 h 10138"/>
              <a:gd name="connsiteX1" fmla="*/ 0 w 10130"/>
              <a:gd name="connsiteY1" fmla="*/ 138 h 10138"/>
              <a:gd name="connsiteX2" fmla="*/ 8038 w 10130"/>
              <a:gd name="connsiteY2" fmla="*/ 10138 h 10138"/>
              <a:gd name="connsiteX0" fmla="*/ 10755 w 10755"/>
              <a:gd name="connsiteY0" fmla="*/ 0 h 10138"/>
              <a:gd name="connsiteX1" fmla="*/ 0 w 10755"/>
              <a:gd name="connsiteY1" fmla="*/ 138 h 10138"/>
              <a:gd name="connsiteX2" fmla="*/ 8038 w 10755"/>
              <a:gd name="connsiteY2" fmla="*/ 10138 h 10138"/>
              <a:gd name="connsiteX0" fmla="*/ 14503 w 14503"/>
              <a:gd name="connsiteY0" fmla="*/ 1950 h 10000"/>
              <a:gd name="connsiteX1" fmla="*/ 0 w 14503"/>
              <a:gd name="connsiteY1" fmla="*/ 0 h 10000"/>
              <a:gd name="connsiteX2" fmla="*/ 8038 w 14503"/>
              <a:gd name="connsiteY2" fmla="*/ 10000 h 10000"/>
              <a:gd name="connsiteX0" fmla="*/ 13254 w 13254"/>
              <a:gd name="connsiteY0" fmla="*/ 113 h 10000"/>
              <a:gd name="connsiteX1" fmla="*/ 0 w 13254"/>
              <a:gd name="connsiteY1" fmla="*/ 0 h 10000"/>
              <a:gd name="connsiteX2" fmla="*/ 8038 w 13254"/>
              <a:gd name="connsiteY2" fmla="*/ 10000 h 10000"/>
              <a:gd name="connsiteX0" fmla="*/ 12629 w 12629"/>
              <a:gd name="connsiteY0" fmla="*/ 29 h 10000"/>
              <a:gd name="connsiteX1" fmla="*/ 0 w 12629"/>
              <a:gd name="connsiteY1" fmla="*/ 0 h 10000"/>
              <a:gd name="connsiteX2" fmla="*/ 8038 w 12629"/>
              <a:gd name="connsiteY2" fmla="*/ 10000 h 10000"/>
              <a:gd name="connsiteX0" fmla="*/ 9506 w 9506"/>
              <a:gd name="connsiteY0" fmla="*/ 29 h 10000"/>
              <a:gd name="connsiteX1" fmla="*/ 0 w 9506"/>
              <a:gd name="connsiteY1" fmla="*/ 0 h 10000"/>
              <a:gd name="connsiteX2" fmla="*/ 8038 w 9506"/>
              <a:gd name="connsiteY2" fmla="*/ 10000 h 10000"/>
              <a:gd name="connsiteX0" fmla="*/ 5837 w 5837"/>
              <a:gd name="connsiteY0" fmla="*/ 0 h 9971"/>
              <a:gd name="connsiteX1" fmla="*/ 0 w 5837"/>
              <a:gd name="connsiteY1" fmla="*/ 55 h 9971"/>
              <a:gd name="connsiteX2" fmla="*/ 4293 w 5837"/>
              <a:gd name="connsiteY2" fmla="*/ 9971 h 9971"/>
              <a:gd name="connsiteX0" fmla="*/ 10000 w 10000"/>
              <a:gd name="connsiteY0" fmla="*/ 0 h 10000"/>
              <a:gd name="connsiteX1" fmla="*/ 0 w 10000"/>
              <a:gd name="connsiteY1" fmla="*/ 55 h 10000"/>
              <a:gd name="connsiteX2" fmla="*/ 7355 w 10000"/>
              <a:gd name="connsiteY2" fmla="*/ 10000 h 10000"/>
              <a:gd name="connsiteX0" fmla="*/ 10000 w 10000"/>
              <a:gd name="connsiteY0" fmla="*/ 0 h 8241"/>
              <a:gd name="connsiteX1" fmla="*/ 0 w 10000"/>
              <a:gd name="connsiteY1" fmla="*/ 55 h 8241"/>
              <a:gd name="connsiteX2" fmla="*/ 5410 w 10000"/>
              <a:gd name="connsiteY2" fmla="*/ 8241 h 8241"/>
              <a:gd name="connsiteX0" fmla="*/ 11955 w 11955"/>
              <a:gd name="connsiteY0" fmla="*/ 0 h 12439"/>
              <a:gd name="connsiteX1" fmla="*/ 1955 w 11955"/>
              <a:gd name="connsiteY1" fmla="*/ 67 h 12439"/>
              <a:gd name="connsiteX2" fmla="*/ 3475 w 11955"/>
              <a:gd name="connsiteY2" fmla="*/ 12439 h 12439"/>
              <a:gd name="connsiteX0" fmla="*/ 10000 w 10000"/>
              <a:gd name="connsiteY0" fmla="*/ 0 h 12439"/>
              <a:gd name="connsiteX1" fmla="*/ 0 w 10000"/>
              <a:gd name="connsiteY1" fmla="*/ 67 h 12439"/>
              <a:gd name="connsiteX2" fmla="*/ 1520 w 10000"/>
              <a:gd name="connsiteY2" fmla="*/ 12439 h 12439"/>
              <a:gd name="connsiteX0" fmla="*/ 8630 w 8630"/>
              <a:gd name="connsiteY0" fmla="*/ 0 h 12439"/>
              <a:gd name="connsiteX1" fmla="*/ 575 w 8630"/>
              <a:gd name="connsiteY1" fmla="*/ 67 h 12439"/>
              <a:gd name="connsiteX2" fmla="*/ 150 w 8630"/>
              <a:gd name="connsiteY2" fmla="*/ 12439 h 12439"/>
              <a:gd name="connsiteX0" fmla="*/ 10265 w 10265"/>
              <a:gd name="connsiteY0" fmla="*/ 0 h 10000"/>
              <a:gd name="connsiteX1" fmla="*/ 931 w 10265"/>
              <a:gd name="connsiteY1" fmla="*/ 54 h 10000"/>
              <a:gd name="connsiteX2" fmla="*/ 439 w 10265"/>
              <a:gd name="connsiteY2" fmla="*/ 10000 h 10000"/>
              <a:gd name="connsiteX0" fmla="*/ 10452 w 10452"/>
              <a:gd name="connsiteY0" fmla="*/ 0 h 10000"/>
              <a:gd name="connsiteX1" fmla="*/ 1118 w 10452"/>
              <a:gd name="connsiteY1" fmla="*/ 54 h 10000"/>
              <a:gd name="connsiteX2" fmla="*/ 626 w 10452"/>
              <a:gd name="connsiteY2" fmla="*/ 10000 h 10000"/>
              <a:gd name="connsiteX0" fmla="*/ 10266 w 10266"/>
              <a:gd name="connsiteY0" fmla="*/ 0 h 10000"/>
              <a:gd name="connsiteX1" fmla="*/ 932 w 10266"/>
              <a:gd name="connsiteY1" fmla="*/ 54 h 10000"/>
              <a:gd name="connsiteX2" fmla="*/ 440 w 10266"/>
              <a:gd name="connsiteY2" fmla="*/ 10000 h 10000"/>
              <a:gd name="connsiteX0" fmla="*/ 9826 w 9826"/>
              <a:gd name="connsiteY0" fmla="*/ 0 h 10000"/>
              <a:gd name="connsiteX1" fmla="*/ 492 w 9826"/>
              <a:gd name="connsiteY1" fmla="*/ 54 h 10000"/>
              <a:gd name="connsiteX2" fmla="*/ 0 w 9826"/>
              <a:gd name="connsiteY2" fmla="*/ 10000 h 10000"/>
              <a:gd name="connsiteX0" fmla="*/ 9922 w 9922"/>
              <a:gd name="connsiteY0" fmla="*/ 0 h 10190"/>
              <a:gd name="connsiteX1" fmla="*/ 423 w 9922"/>
              <a:gd name="connsiteY1" fmla="*/ 54 h 10190"/>
              <a:gd name="connsiteX2" fmla="*/ 0 w 9922"/>
              <a:gd name="connsiteY2" fmla="*/ 10190 h 10190"/>
              <a:gd name="connsiteX0" fmla="*/ 10000 w 10000"/>
              <a:gd name="connsiteY0" fmla="*/ 0 h 10000"/>
              <a:gd name="connsiteX1" fmla="*/ 426 w 10000"/>
              <a:gd name="connsiteY1" fmla="*/ 53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426 w 10000"/>
              <a:gd name="connsiteY1" fmla="*/ 53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426" y="53"/>
                </a:lnTo>
                <a:cubicBezTo>
                  <a:pt x="304" y="3481"/>
                  <a:pt x="121" y="6789"/>
                  <a:pt x="0" y="10000"/>
                </a:cubicBezTo>
              </a:path>
            </a:pathLst>
          </a:custGeom>
          <a:ln>
            <a:solidFill>
              <a:srgbClr val="00396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7C42C0CF-68BD-8391-DEE5-16739E03C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8244" y="2987792"/>
            <a:ext cx="187070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050" b="1" dirty="0">
                <a:solidFill>
                  <a:srgbClr val="0039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 level</a:t>
            </a:r>
          </a:p>
          <a:p>
            <a:pPr algn="l"/>
            <a: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MX" sz="105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s-MX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 AP/SAN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Monotype Sorts" pitchFamily="2" charset="2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656B224-4CB4-6153-902B-A349B36E4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022500"/>
              </p:ext>
            </p:extLst>
          </p:nvPr>
        </p:nvGraphicFramePr>
        <p:xfrm>
          <a:off x="558800" y="1395799"/>
          <a:ext cx="8694076" cy="393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5171">
                  <a:extLst>
                    <a:ext uri="{9D8B030D-6E8A-4147-A177-3AD203B41FA5}">
                      <a16:colId xmlns:a16="http://schemas.microsoft.com/office/drawing/2014/main" val="1753321318"/>
                    </a:ext>
                  </a:extLst>
                </a:gridCol>
                <a:gridCol w="5678905">
                  <a:extLst>
                    <a:ext uri="{9D8B030D-6E8A-4147-A177-3AD203B41FA5}">
                      <a16:colId xmlns:a16="http://schemas.microsoft.com/office/drawing/2014/main" val="1052896019"/>
                    </a:ext>
                  </a:extLst>
                </a:gridCol>
              </a:tblGrid>
              <a:tr h="3934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7440"/>
                        </a:buClr>
                        <a:buSzPct val="75000"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4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projects financed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7440"/>
                        </a:buClr>
                        <a:buSzPct val="75000"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4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US$</a:t>
                      </a:r>
                      <a:r>
                        <a:rPr lang="en-US" sz="2200" b="1" dirty="0">
                          <a:solidFill>
                            <a:srgbClr val="007440"/>
                          </a:solidFill>
                        </a:rPr>
                        <a:t>570.3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4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million 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financing contracted</a:t>
                      </a:r>
                      <a:endParaRPr lang="en-US" sz="2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164343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1660010-6DC8-AD3B-0853-070AD05AC165}"/>
              </a:ext>
            </a:extLst>
          </p:cNvPr>
          <p:cNvSpPr txBox="1"/>
          <p:nvPr/>
        </p:nvSpPr>
        <p:spPr>
          <a:xfrm>
            <a:off x="433651" y="6058346"/>
            <a:ext cx="26140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*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Includes participation in two border-wide public transportation projects</a:t>
            </a:r>
          </a:p>
        </p:txBody>
      </p:sp>
    </p:spTree>
    <p:extLst>
      <p:ext uri="{BB962C8B-B14F-4D97-AF65-F5344CB8AC3E}">
        <p14:creationId xmlns:p14="http://schemas.microsoft.com/office/powerpoint/2010/main" val="251146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ADD1B-539D-CA98-9559-257D14A4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in Baja California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29123-33E9-2F83-4FD9-A736108F06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5" t="15709" r="41580" b="6666"/>
          <a:stretch/>
        </p:blipFill>
        <p:spPr>
          <a:xfrm>
            <a:off x="3153643" y="1000051"/>
            <a:ext cx="2340520" cy="3280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34E5A-A659-EFDF-FEEA-3C43DADE0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63" y="2908582"/>
            <a:ext cx="2823210" cy="1889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C76796-EE9F-8957-0F8D-8EE814F3F1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/>
          <a:stretch/>
        </p:blipFill>
        <p:spPr>
          <a:xfrm>
            <a:off x="228239" y="3126915"/>
            <a:ext cx="2793849" cy="1685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DD1597-A315-4A13-207D-B3641BF09E13}"/>
              </a:ext>
            </a:extLst>
          </p:cNvPr>
          <p:cNvSpPr txBox="1"/>
          <p:nvPr/>
        </p:nvSpPr>
        <p:spPr>
          <a:xfrm>
            <a:off x="4208096" y="1006234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solidFill>
                  <a:schemeClr val="bg1"/>
                </a:solidFill>
              </a:rPr>
              <a:t>ESJ</a:t>
            </a:r>
            <a:r>
              <a:rPr lang="es-MX" sz="1600" b="1" dirty="0">
                <a:solidFill>
                  <a:schemeClr val="bg1"/>
                </a:solidFill>
              </a:rPr>
              <a:t> 1, Tecate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236E29-128F-6B5E-4189-E1E121245D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0"/>
          <a:stretch/>
        </p:blipFill>
        <p:spPr>
          <a:xfrm>
            <a:off x="5631102" y="1042971"/>
            <a:ext cx="2823210" cy="175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37EA29-E1DF-20F7-0CB0-46AB15C5D98A}"/>
              </a:ext>
            </a:extLst>
          </p:cNvPr>
          <p:cNvSpPr txBox="1"/>
          <p:nvPr/>
        </p:nvSpPr>
        <p:spPr>
          <a:xfrm>
            <a:off x="5582710" y="1049865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>
                <a:solidFill>
                  <a:schemeClr val="bg1"/>
                </a:solidFill>
              </a:rPr>
              <a:t>Tijuana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843481-28FD-9D97-8B20-32DB19EE0804}"/>
              </a:ext>
            </a:extLst>
          </p:cNvPr>
          <p:cNvSpPr txBox="1"/>
          <p:nvPr/>
        </p:nvSpPr>
        <p:spPr>
          <a:xfrm>
            <a:off x="5595589" y="290520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Las Arenitas WWTP, Mexicali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0808CB-C45C-DB4E-30D5-C2E09BCC04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9" y="4869107"/>
            <a:ext cx="2807787" cy="187185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ADC72C3-5EED-5DF4-E07A-06ED8D9AEB01}"/>
              </a:ext>
            </a:extLst>
          </p:cNvPr>
          <p:cNvSpPr txBox="1"/>
          <p:nvPr/>
        </p:nvSpPr>
        <p:spPr>
          <a:xfrm>
            <a:off x="771408" y="3069494"/>
            <a:ext cx="2363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Playas de Rosarito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F2D730-E543-CBB2-E89A-CE5695672CA4}"/>
              </a:ext>
            </a:extLst>
          </p:cNvPr>
          <p:cNvSpPr txBox="1"/>
          <p:nvPr/>
        </p:nvSpPr>
        <p:spPr>
          <a:xfrm>
            <a:off x="249710" y="6402411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>
                <a:solidFill>
                  <a:schemeClr val="bg1"/>
                </a:solidFill>
              </a:rPr>
              <a:t>Tijuana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D3E1006-FB0A-01C8-1C84-5F6088F8C3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1" r="24114" b="1301"/>
          <a:stretch/>
        </p:blipFill>
        <p:spPr>
          <a:xfrm>
            <a:off x="3153641" y="4353233"/>
            <a:ext cx="2355812" cy="244452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5D28EBD-82E6-8B5E-15BB-07E6EF4C0598}"/>
              </a:ext>
            </a:extLst>
          </p:cNvPr>
          <p:cNvSpPr txBox="1"/>
          <p:nvPr/>
        </p:nvSpPr>
        <p:spPr>
          <a:xfrm>
            <a:off x="3144310" y="4293624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Mexicali</a:t>
            </a:r>
          </a:p>
        </p:txBody>
      </p:sp>
      <p:pic>
        <p:nvPicPr>
          <p:cNvPr id="32" name="Picture 31" descr="EL MIRADOR 15 de JUNIO del 2009 009">
            <a:extLst>
              <a:ext uri="{FF2B5EF4-FFF2-40B4-BE49-F238E27FC236}">
                <a16:creationId xmlns:a16="http://schemas.microsoft.com/office/drawing/2014/main" id="{8D1DDEFA-432E-2D85-FADC-082202594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3"/>
          <a:stretch/>
        </p:blipFill>
        <p:spPr bwMode="auto">
          <a:xfrm>
            <a:off x="5659848" y="4846508"/>
            <a:ext cx="2811439" cy="189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5FC7D61-AAD8-0CF7-9E00-25916457C658}"/>
              </a:ext>
            </a:extLst>
          </p:cNvPr>
          <p:cNvSpPr txBox="1"/>
          <p:nvPr/>
        </p:nvSpPr>
        <p:spPr>
          <a:xfrm>
            <a:off x="7329232" y="6402411"/>
            <a:ext cx="11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/>
              <a:t>Tecate</a:t>
            </a:r>
          </a:p>
        </p:txBody>
      </p:sp>
      <p:pic>
        <p:nvPicPr>
          <p:cNvPr id="19" name="Picture 18" descr="A picture containing sky, outdoor, parked, tarmac&#10;&#10;Description automatically generated">
            <a:extLst>
              <a:ext uri="{FF2B5EF4-FFF2-40B4-BE49-F238E27FC236}">
                <a16:creationId xmlns:a16="http://schemas.microsoft.com/office/drawing/2014/main" id="{2A2D5F9B-C95E-A802-C37C-C62347D6A8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61" y="1036986"/>
            <a:ext cx="3243557" cy="21623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AA131C-4496-7C6D-9776-7D0CCC2BBB00}"/>
              </a:ext>
            </a:extLst>
          </p:cNvPr>
          <p:cNvSpPr txBox="1"/>
          <p:nvPr/>
        </p:nvSpPr>
        <p:spPr>
          <a:xfrm>
            <a:off x="8569994" y="103698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Ensenada</a:t>
            </a:r>
          </a:p>
        </p:txBody>
      </p:sp>
      <p:pic>
        <p:nvPicPr>
          <p:cNvPr id="24" name="Picture 23" descr="A street with palm trees and buildings&#10;&#10;Description automatically generated with medium confidence">
            <a:extLst>
              <a:ext uri="{FF2B5EF4-FFF2-40B4-BE49-F238E27FC236}">
                <a16:creationId xmlns:a16="http://schemas.microsoft.com/office/drawing/2014/main" id="{85D5B8E6-8C4E-1F76-177D-644B300B890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396" r="13452" b="-396"/>
          <a:stretch/>
        </p:blipFill>
        <p:spPr>
          <a:xfrm>
            <a:off x="8569994" y="3259088"/>
            <a:ext cx="3234224" cy="34319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37CCD85-8D5D-027D-C2EB-3BE8686BEFF0}"/>
              </a:ext>
            </a:extLst>
          </p:cNvPr>
          <p:cNvSpPr txBox="1"/>
          <p:nvPr/>
        </p:nvSpPr>
        <p:spPr>
          <a:xfrm>
            <a:off x="9626235" y="3241208"/>
            <a:ext cx="2178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/>
              <a:t>Playas de Rosarito</a:t>
            </a:r>
          </a:p>
        </p:txBody>
      </p:sp>
      <p:pic>
        <p:nvPicPr>
          <p:cNvPr id="35" name="Picture 34" descr="A picture containing ground, outdoor, dirty, dirt&#10;&#10;Description automatically generated">
            <a:extLst>
              <a:ext uri="{FF2B5EF4-FFF2-40B4-BE49-F238E27FC236}">
                <a16:creationId xmlns:a16="http://schemas.microsoft.com/office/drawing/2014/main" id="{8F61B49F-70B3-80A0-3C7E-4C39AE22128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527" r="281"/>
          <a:stretch/>
        </p:blipFill>
        <p:spPr>
          <a:xfrm>
            <a:off x="200479" y="1043772"/>
            <a:ext cx="2860594" cy="196860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3E7710C-34EB-1503-E5E4-373EEA2313B4}"/>
              </a:ext>
            </a:extLst>
          </p:cNvPr>
          <p:cNvSpPr txBox="1"/>
          <p:nvPr/>
        </p:nvSpPr>
        <p:spPr>
          <a:xfrm>
            <a:off x="236831" y="1011228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Tijuana</a:t>
            </a:r>
          </a:p>
        </p:txBody>
      </p:sp>
    </p:spTree>
    <p:extLst>
      <p:ext uri="{BB962C8B-B14F-4D97-AF65-F5344CB8AC3E}">
        <p14:creationId xmlns:p14="http://schemas.microsoft.com/office/powerpoint/2010/main" val="427169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B96B6A-17E8-F8B3-77B4-490BD897F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440"/>
                </a:solidFill>
              </a:rPr>
              <a:t>Mandate:</a:t>
            </a:r>
            <a:r>
              <a:rPr lang="en-US" dirty="0"/>
              <a:t> Develop and finance environmental infrastructure along the U.S.-Mexico border to improve the well-being of the population:</a:t>
            </a:r>
          </a:p>
          <a:p>
            <a:pPr lvl="1"/>
            <a:r>
              <a:rPr lang="en-US" dirty="0"/>
              <a:t>Projects located within 100 km north and 300 km south of the border that</a:t>
            </a:r>
          </a:p>
          <a:p>
            <a:pPr lvl="1"/>
            <a:r>
              <a:rPr lang="en-US" dirty="0"/>
              <a:t>Provide loans and grants for their implementation</a:t>
            </a:r>
          </a:p>
          <a:p>
            <a:pPr lvl="1"/>
            <a:r>
              <a:rPr lang="en-US" dirty="0"/>
              <a:t>Offer technical assistance for project development</a:t>
            </a:r>
          </a:p>
          <a:p>
            <a:r>
              <a:rPr lang="en-US" b="1" dirty="0">
                <a:solidFill>
                  <a:srgbClr val="007440"/>
                </a:solidFill>
              </a:rPr>
              <a:t>Structure:</a:t>
            </a:r>
            <a:r>
              <a:rPr lang="en-US" dirty="0"/>
              <a:t> Owned and governed equally by the Governments of the United States and Mexico</a:t>
            </a:r>
          </a:p>
          <a:p>
            <a:r>
              <a:rPr lang="en-US" b="1" dirty="0">
                <a:solidFill>
                  <a:srgbClr val="007440"/>
                </a:solidFill>
              </a:rPr>
              <a:t>Offices: </a:t>
            </a:r>
            <a:r>
              <a:rPr lang="en-US" dirty="0"/>
              <a:t>San Antonio, TX and Ciudad Juarez, </a:t>
            </a:r>
            <a:r>
              <a:rPr lang="en-US" dirty="0" err="1"/>
              <a:t>CHIH</a:t>
            </a:r>
            <a:endParaRPr lang="en-US" dirty="0"/>
          </a:p>
          <a:p>
            <a:r>
              <a:rPr lang="en-US" b="1" dirty="0">
                <a:solidFill>
                  <a:srgbClr val="007440"/>
                </a:solidFill>
              </a:rPr>
              <a:t>Ratings: </a:t>
            </a:r>
            <a:r>
              <a:rPr lang="en-US" dirty="0"/>
              <a:t>Aa1 – Moody's; AA – Fitch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B2CA7-E7DD-7432-F7A3-915266172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Established in 1994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EA533D-0292-25E9-CEDD-A5AB2994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NADBank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7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F145A5-F4BE-E933-F460-DF0D94102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469812"/>
            <a:ext cx="10368733" cy="1100393"/>
          </a:xfrm>
        </p:spPr>
        <p:txBody>
          <a:bodyPr>
            <a:normAutofit/>
          </a:bodyPr>
          <a:lstStyle/>
          <a:p>
            <a:r>
              <a:rPr lang="en-US" sz="2400" dirty="0" err="1"/>
              <a:t>NADBank</a:t>
            </a:r>
            <a:r>
              <a:rPr lang="en-US" sz="2400" dirty="0"/>
              <a:t> has a ten-member, binational Board of Directors, with an equal number of representatives from each country.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D956A-20EF-9E3C-D2DB-0FE4404EA5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Board of Directors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8AF3E7-5ABE-E174-5771-BDD89FC5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599769-B8FE-A077-9F8B-9B88A3184F87}"/>
              </a:ext>
            </a:extLst>
          </p:cNvPr>
          <p:cNvGrpSpPr/>
          <p:nvPr/>
        </p:nvGrpSpPr>
        <p:grpSpPr>
          <a:xfrm>
            <a:off x="5926046" y="5665125"/>
            <a:ext cx="3177053" cy="843618"/>
            <a:chOff x="4260286" y="5686075"/>
            <a:chExt cx="3177053" cy="843618"/>
          </a:xfrm>
        </p:grpSpPr>
        <p:pic>
          <p:nvPicPr>
            <p:cNvPr id="8" name="Picture 7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07865722-163E-8999-1811-5D2DAAB27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286" y="5714580"/>
              <a:ext cx="844398" cy="815113"/>
            </a:xfrm>
            <a:prstGeom prst="rect">
              <a:avLst/>
            </a:prstGeom>
          </p:spPr>
        </p:pic>
        <p:pic>
          <p:nvPicPr>
            <p:cNvPr id="9" name="Picture 8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21516C00-43A3-C8DC-C2C2-759AC01B3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941" y="5702232"/>
              <a:ext cx="844398" cy="766170"/>
            </a:xfrm>
            <a:prstGeom prst="rect">
              <a:avLst/>
            </a:prstGeom>
          </p:spPr>
        </p:pic>
        <p:pic>
          <p:nvPicPr>
            <p:cNvPr id="10" name="Picture 9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B857ED03-7DA7-DF70-98FA-6FFAE5217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7392" y="5686075"/>
              <a:ext cx="1399669" cy="802204"/>
            </a:xfrm>
            <a:prstGeom prst="rect">
              <a:avLst/>
            </a:prstGeom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924510-7DFD-0EC3-404E-CC338B276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81909"/>
              </p:ext>
            </p:extLst>
          </p:nvPr>
        </p:nvGraphicFramePr>
        <p:xfrm>
          <a:off x="587183" y="2515548"/>
          <a:ext cx="9433639" cy="2947459"/>
        </p:xfrm>
        <a:graphic>
          <a:graphicData uri="http://schemas.openxmlformats.org/drawingml/2006/table">
            <a:tbl>
              <a:tblPr/>
              <a:tblGrid>
                <a:gridCol w="449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5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8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U.S. Members</a:t>
                      </a:r>
                    </a:p>
                  </a:txBody>
                  <a:tcPr marL="7068" marR="7068" marT="70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Mexico Members</a:t>
                      </a:r>
                    </a:p>
                  </a:txBody>
                  <a:tcPr marL="7068" marR="7068" marT="70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Secretary of the Treasury</a:t>
                      </a:r>
                    </a:p>
                  </a:txBody>
                  <a:tcPr marL="7068" marR="7068" marT="70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Secretary of Finance and Public Credit (</a:t>
                      </a:r>
                      <a:r>
                        <a:rPr lang="en-US" sz="18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SHCP</a:t>
                      </a:r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7068" marR="7068" marT="70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Secretary of State</a:t>
                      </a:r>
                    </a:p>
                  </a:txBody>
                  <a:tcPr marL="7068" marR="7068" marT="70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Secretary of Foreign Affairs (</a:t>
                      </a:r>
                      <a:r>
                        <a:rPr lang="en-US" sz="18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SRE</a:t>
                      </a:r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7068" marR="7068" marT="70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Administrator of the Environmental </a:t>
                      </a:r>
                      <a:b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Protection Agency</a:t>
                      </a:r>
                    </a:p>
                  </a:txBody>
                  <a:tcPr marL="7068" marR="7068" marT="70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Secretary of the Environment and Natural </a:t>
                      </a:r>
                      <a:b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Resources (</a:t>
                      </a:r>
                      <a:r>
                        <a:rPr lang="en-US" sz="18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SEMARNAT</a:t>
                      </a:r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7068" marR="7068" marT="70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U.S. Border State Representative</a:t>
                      </a:r>
                    </a:p>
                  </a:txBody>
                  <a:tcPr marL="7068" marR="7068" marT="70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Mexican Border State Representative</a:t>
                      </a:r>
                    </a:p>
                  </a:txBody>
                  <a:tcPr marL="7068" marR="7068" marT="70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U.S. Border Public Representative</a:t>
                      </a:r>
                    </a:p>
                  </a:txBody>
                  <a:tcPr marL="7068" marR="7068" marT="70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Mexican Border Public Representative</a:t>
                      </a:r>
                    </a:p>
                  </a:txBody>
                  <a:tcPr marL="7068" marR="7068" marT="70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8A7980A1-6904-0203-87A5-9AC30658CF84}"/>
              </a:ext>
            </a:extLst>
          </p:cNvPr>
          <p:cNvGrpSpPr/>
          <p:nvPr/>
        </p:nvGrpSpPr>
        <p:grpSpPr>
          <a:xfrm>
            <a:off x="1639496" y="5760300"/>
            <a:ext cx="2415164" cy="689384"/>
            <a:chOff x="937964" y="5539460"/>
            <a:chExt cx="1957642" cy="55878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8C7693B-8524-92C9-8A12-67C9ACE16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64" y="5539460"/>
              <a:ext cx="512987" cy="558789"/>
            </a:xfrm>
            <a:prstGeom prst="rect">
              <a:avLst/>
            </a:prstGeom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261024-DA2F-A95D-6183-7A649AC5E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578" y="5568956"/>
              <a:ext cx="496640" cy="496640"/>
            </a:xfrm>
            <a:prstGeom prst="rect">
              <a:avLst/>
            </a:prstGeom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CEE96C-816D-8F38-79D6-7491F1833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351" y="5539460"/>
              <a:ext cx="530255" cy="5302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1144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C9FFE-657D-87BC-F5E7-63EA3B924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Eligible Project Types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FA22A8-002D-86D1-3247-040BE234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NADBank’s</a:t>
            </a:r>
            <a:r>
              <a:rPr lang="en-US" dirty="0"/>
              <a:t> Development Strategy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51B2A1-8AA4-EA39-CA90-BF2DBABA6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" y="1790926"/>
            <a:ext cx="12154702" cy="38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3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3C6311-B5EF-8F96-430E-274203E8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NADBank</a:t>
            </a:r>
            <a:r>
              <a:rPr lang="en-US" dirty="0"/>
              <a:t> Programs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D86D43B-3873-390E-49B0-9C4E74688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49"/>
          <a:stretch/>
        </p:blipFill>
        <p:spPr>
          <a:xfrm>
            <a:off x="875555" y="927100"/>
            <a:ext cx="7938245" cy="56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6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A1A6F6-6EF4-3CE2-D5D5-8D2563C78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December 31, 2024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24CF2E0-074F-CE82-E71E-E686BBBE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Certified Projects with Financing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A62694-2AD3-9F61-F048-427207E03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61"/>
          <a:stretch/>
        </p:blipFill>
        <p:spPr>
          <a:xfrm>
            <a:off x="2451103" y="1726778"/>
            <a:ext cx="8140695" cy="4161560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82BB5DD8-BB52-3BED-8CE0-6CC6B951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441" y="1342241"/>
            <a:ext cx="990710" cy="4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964"/>
                </a:solidFill>
                <a:cs typeface="Angsana New" panose="02020603050405020304" pitchFamily="18" charset="-34"/>
              </a:rPr>
              <a:t>30 projects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964"/>
                </a:solidFill>
                <a:cs typeface="Angsana New" panose="02020603050405020304" pitchFamily="18" charset="-34"/>
              </a:rPr>
              <a:t>$1,564.5 M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9385F94E-0236-85B4-7BB2-00D304F28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257" y="1324137"/>
            <a:ext cx="1006027" cy="4217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200" b="1" i="1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25 projects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$333.2 M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C3702D43-D437-CA9B-AAB4-2CF3AE86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564" y="1310369"/>
            <a:ext cx="1005140" cy="4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200" b="1" i="1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 </a:t>
            </a: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14 projects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$84.4 M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B12F78F2-220F-EF40-77C2-12D6ACA15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905" y="1283866"/>
            <a:ext cx="1066399" cy="44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200" b="1" i="1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85 projects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$3,457.1 M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B7EDFDE4-E76E-638F-76EC-6A3846EC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329" y="5985172"/>
            <a:ext cx="1136489" cy="4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200" b="1" i="1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38 projects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$1,159.3 M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6FDE185-909E-DEAB-58AD-D29FA9243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195" y="5978191"/>
            <a:ext cx="948467" cy="4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200" b="1" i="1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10 projects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$495.6 M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39DF6BAD-42FD-D9E2-EE58-D0B6D80DC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3811" y="6014167"/>
            <a:ext cx="911823" cy="34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200" b="1" i="1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12 projects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$1,241.7 M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117F05E3-7975-ECB3-7FD1-3AC7CE996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37" y="6016534"/>
            <a:ext cx="1187419" cy="34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200" b="1" i="1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27 projects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$1,527.6 M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135B0ED8-D4D6-1BC9-4342-B90EA3B17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594" y="5963627"/>
            <a:ext cx="1090265" cy="4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200" b="1" i="1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35 projects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0" dirty="0">
                <a:solidFill>
                  <a:srgbClr val="003964"/>
                </a:solidFill>
                <a:latin typeface="+mn-lt"/>
                <a:cs typeface="Angsana New" panose="02020603050405020304" pitchFamily="18" charset="-34"/>
              </a:rPr>
              <a:t>$698.8 M</a:t>
            </a:r>
          </a:p>
        </p:txBody>
      </p:sp>
      <p:sp>
        <p:nvSpPr>
          <p:cNvPr id="20" name="Freeform 50">
            <a:extLst>
              <a:ext uri="{FF2B5EF4-FFF2-40B4-BE49-F238E27FC236}">
                <a16:creationId xmlns:a16="http://schemas.microsoft.com/office/drawing/2014/main" id="{E36386B1-9ACD-89BC-7C9B-5F1C209673FC}"/>
              </a:ext>
            </a:extLst>
          </p:cNvPr>
          <p:cNvSpPr/>
          <p:nvPr/>
        </p:nvSpPr>
        <p:spPr>
          <a:xfrm rot="16200000" flipH="1">
            <a:off x="3764668" y="1543545"/>
            <a:ext cx="1422180" cy="992633"/>
          </a:xfrm>
          <a:custGeom>
            <a:avLst/>
            <a:gdLst>
              <a:gd name="connsiteX0" fmla="*/ 1626304 w 2826951"/>
              <a:gd name="connsiteY0" fmla="*/ 0 h 868488"/>
              <a:gd name="connsiteX1" fmla="*/ 4238 w 2826951"/>
              <a:gd name="connsiteY1" fmla="*/ 302149 h 868488"/>
              <a:gd name="connsiteX2" fmla="*/ 2055674 w 2826951"/>
              <a:gd name="connsiteY2" fmla="*/ 811033 h 868488"/>
              <a:gd name="connsiteX3" fmla="*/ 2826951 w 2826951"/>
              <a:gd name="connsiteY3" fmla="*/ 834887 h 868488"/>
              <a:gd name="connsiteX0" fmla="*/ 363954 w 1564601"/>
              <a:gd name="connsiteY0" fmla="*/ 0 h 862996"/>
              <a:gd name="connsiteX1" fmla="*/ 475273 w 1564601"/>
              <a:gd name="connsiteY1" fmla="*/ 389614 h 862996"/>
              <a:gd name="connsiteX2" fmla="*/ 793324 w 1564601"/>
              <a:gd name="connsiteY2" fmla="*/ 811033 h 862996"/>
              <a:gd name="connsiteX3" fmla="*/ 1564601 w 1564601"/>
              <a:gd name="connsiteY3" fmla="*/ 834887 h 862996"/>
              <a:gd name="connsiteX0" fmla="*/ 343645 w 1544292"/>
              <a:gd name="connsiteY0" fmla="*/ 0 h 859418"/>
              <a:gd name="connsiteX1" fmla="*/ 454964 w 1544292"/>
              <a:gd name="connsiteY1" fmla="*/ 389614 h 859418"/>
              <a:gd name="connsiteX2" fmla="*/ 160765 w 1544292"/>
              <a:gd name="connsiteY2" fmla="*/ 803082 h 859418"/>
              <a:gd name="connsiteX3" fmla="*/ 1544292 w 1544292"/>
              <a:gd name="connsiteY3" fmla="*/ 834887 h 859418"/>
              <a:gd name="connsiteX0" fmla="*/ 343645 w 1544292"/>
              <a:gd name="connsiteY0" fmla="*/ 0 h 844312"/>
              <a:gd name="connsiteX1" fmla="*/ 454964 w 1544292"/>
              <a:gd name="connsiteY1" fmla="*/ 389614 h 844312"/>
              <a:gd name="connsiteX2" fmla="*/ 160765 w 1544292"/>
              <a:gd name="connsiteY2" fmla="*/ 803082 h 844312"/>
              <a:gd name="connsiteX3" fmla="*/ 1544292 w 1544292"/>
              <a:gd name="connsiteY3" fmla="*/ 834887 h 844312"/>
              <a:gd name="connsiteX0" fmla="*/ 343645 w 1544292"/>
              <a:gd name="connsiteY0" fmla="*/ 0 h 852493"/>
              <a:gd name="connsiteX1" fmla="*/ 454964 w 1544292"/>
              <a:gd name="connsiteY1" fmla="*/ 389614 h 852493"/>
              <a:gd name="connsiteX2" fmla="*/ 160765 w 1544292"/>
              <a:gd name="connsiteY2" fmla="*/ 842839 h 852493"/>
              <a:gd name="connsiteX3" fmla="*/ 1544292 w 1544292"/>
              <a:gd name="connsiteY3" fmla="*/ 834887 h 852493"/>
              <a:gd name="connsiteX0" fmla="*/ 1685662 w 1685662"/>
              <a:gd name="connsiteY0" fmla="*/ 0 h 1122837"/>
              <a:gd name="connsiteX1" fmla="*/ 389600 w 1685662"/>
              <a:gd name="connsiteY1" fmla="*/ 659958 h 1122837"/>
              <a:gd name="connsiteX2" fmla="*/ 95401 w 1685662"/>
              <a:gd name="connsiteY2" fmla="*/ 1113183 h 1122837"/>
              <a:gd name="connsiteX3" fmla="*/ 1478928 w 1685662"/>
              <a:gd name="connsiteY3" fmla="*/ 1105231 h 1122837"/>
              <a:gd name="connsiteX0" fmla="*/ 1843123 w 1843123"/>
              <a:gd name="connsiteY0" fmla="*/ 0 h 1193962"/>
              <a:gd name="connsiteX1" fmla="*/ 149496 w 1843123"/>
              <a:gd name="connsiteY1" fmla="*/ 87464 h 1193962"/>
              <a:gd name="connsiteX2" fmla="*/ 252862 w 1843123"/>
              <a:gd name="connsiteY2" fmla="*/ 1113183 h 1193962"/>
              <a:gd name="connsiteX3" fmla="*/ 1636389 w 1843123"/>
              <a:gd name="connsiteY3" fmla="*/ 1105231 h 1193962"/>
              <a:gd name="connsiteX0" fmla="*/ 1884712 w 1884712"/>
              <a:gd name="connsiteY0" fmla="*/ 0 h 1193962"/>
              <a:gd name="connsiteX1" fmla="*/ 191085 w 1884712"/>
              <a:gd name="connsiteY1" fmla="*/ 87464 h 1193962"/>
              <a:gd name="connsiteX2" fmla="*/ 294451 w 1884712"/>
              <a:gd name="connsiteY2" fmla="*/ 1113183 h 1193962"/>
              <a:gd name="connsiteX3" fmla="*/ 1677978 w 1884712"/>
              <a:gd name="connsiteY3" fmla="*/ 1105231 h 1193962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32103 w 1832103"/>
              <a:gd name="connsiteY0" fmla="*/ 53215 h 1243923"/>
              <a:gd name="connsiteX1" fmla="*/ 154378 w 1832103"/>
              <a:gd name="connsiteY1" fmla="*/ 69118 h 1243923"/>
              <a:gd name="connsiteX2" fmla="*/ 241842 w 1832103"/>
              <a:gd name="connsiteY2" fmla="*/ 1158447 h 1243923"/>
              <a:gd name="connsiteX3" fmla="*/ 1625369 w 1832103"/>
              <a:gd name="connsiteY3" fmla="*/ 1150495 h 1243923"/>
              <a:gd name="connsiteX0" fmla="*/ 1832103 w 1832103"/>
              <a:gd name="connsiteY0" fmla="*/ 67479 h 1258187"/>
              <a:gd name="connsiteX1" fmla="*/ 154378 w 1832103"/>
              <a:gd name="connsiteY1" fmla="*/ 83382 h 1258187"/>
              <a:gd name="connsiteX2" fmla="*/ 241842 w 1832103"/>
              <a:gd name="connsiteY2" fmla="*/ 1172711 h 1258187"/>
              <a:gd name="connsiteX3" fmla="*/ 1625369 w 1832103"/>
              <a:gd name="connsiteY3" fmla="*/ 1164759 h 1258187"/>
              <a:gd name="connsiteX0" fmla="*/ 1728508 w 1728508"/>
              <a:gd name="connsiteY0" fmla="*/ 0 h 1190708"/>
              <a:gd name="connsiteX1" fmla="*/ 50783 w 1728508"/>
              <a:gd name="connsiteY1" fmla="*/ 15903 h 1190708"/>
              <a:gd name="connsiteX2" fmla="*/ 138247 w 1728508"/>
              <a:gd name="connsiteY2" fmla="*/ 1105232 h 1190708"/>
              <a:gd name="connsiteX3" fmla="*/ 1521774 w 1728508"/>
              <a:gd name="connsiteY3" fmla="*/ 1097280 h 1190708"/>
              <a:gd name="connsiteX0" fmla="*/ 1677787 w 1677787"/>
              <a:gd name="connsiteY0" fmla="*/ 0 h 1148549"/>
              <a:gd name="connsiteX1" fmla="*/ 62 w 1677787"/>
              <a:gd name="connsiteY1" fmla="*/ 15903 h 1148549"/>
              <a:gd name="connsiteX2" fmla="*/ 87526 w 1677787"/>
              <a:gd name="connsiteY2" fmla="*/ 1105232 h 1148549"/>
              <a:gd name="connsiteX3" fmla="*/ 1471053 w 1677787"/>
              <a:gd name="connsiteY3" fmla="*/ 1097280 h 1148549"/>
              <a:gd name="connsiteX0" fmla="*/ 1811881 w 1811881"/>
              <a:gd name="connsiteY0" fmla="*/ 67854 h 1206142"/>
              <a:gd name="connsiteX1" fmla="*/ 134156 w 1811881"/>
              <a:gd name="connsiteY1" fmla="*/ 83757 h 1206142"/>
              <a:gd name="connsiteX2" fmla="*/ 110302 w 1811881"/>
              <a:gd name="connsiteY2" fmla="*/ 1157183 h 1206142"/>
              <a:gd name="connsiteX3" fmla="*/ 1605147 w 1811881"/>
              <a:gd name="connsiteY3" fmla="*/ 1165134 h 1206142"/>
              <a:gd name="connsiteX0" fmla="*/ 1887952 w 1887952"/>
              <a:gd name="connsiteY0" fmla="*/ 67854 h 1247462"/>
              <a:gd name="connsiteX1" fmla="*/ 210227 w 1887952"/>
              <a:gd name="connsiteY1" fmla="*/ 83757 h 1247462"/>
              <a:gd name="connsiteX2" fmla="*/ 186373 w 1887952"/>
              <a:gd name="connsiteY2" fmla="*/ 1157183 h 1247462"/>
              <a:gd name="connsiteX3" fmla="*/ 1681218 w 1887952"/>
              <a:gd name="connsiteY3" fmla="*/ 1165134 h 1247462"/>
              <a:gd name="connsiteX0" fmla="*/ 1804150 w 1804150"/>
              <a:gd name="connsiteY0" fmla="*/ 11647 h 1191255"/>
              <a:gd name="connsiteX1" fmla="*/ 126425 w 1804150"/>
              <a:gd name="connsiteY1" fmla="*/ 27550 h 1191255"/>
              <a:gd name="connsiteX2" fmla="*/ 102571 w 1804150"/>
              <a:gd name="connsiteY2" fmla="*/ 1100976 h 1191255"/>
              <a:gd name="connsiteX3" fmla="*/ 1597416 w 1804150"/>
              <a:gd name="connsiteY3" fmla="*/ 1108927 h 1191255"/>
              <a:gd name="connsiteX0" fmla="*/ 1702458 w 1702458"/>
              <a:gd name="connsiteY0" fmla="*/ 11647 h 1140143"/>
              <a:gd name="connsiteX1" fmla="*/ 24733 w 1702458"/>
              <a:gd name="connsiteY1" fmla="*/ 27550 h 1140143"/>
              <a:gd name="connsiteX2" fmla="*/ 879 w 1702458"/>
              <a:gd name="connsiteY2" fmla="*/ 1100976 h 1140143"/>
              <a:gd name="connsiteX3" fmla="*/ 1495724 w 1702458"/>
              <a:gd name="connsiteY3" fmla="*/ 1108927 h 1140143"/>
              <a:gd name="connsiteX0" fmla="*/ 1704717 w 1704717"/>
              <a:gd name="connsiteY0" fmla="*/ 11647 h 1122538"/>
              <a:gd name="connsiteX1" fmla="*/ 26992 w 1704717"/>
              <a:gd name="connsiteY1" fmla="*/ 27550 h 1122538"/>
              <a:gd name="connsiteX2" fmla="*/ 3138 w 1704717"/>
              <a:gd name="connsiteY2" fmla="*/ 1100976 h 1122538"/>
              <a:gd name="connsiteX3" fmla="*/ 1497983 w 1704717"/>
              <a:gd name="connsiteY3" fmla="*/ 1108927 h 1122538"/>
              <a:gd name="connsiteX0" fmla="*/ 1704717 w 1704717"/>
              <a:gd name="connsiteY0" fmla="*/ 0 h 1110891"/>
              <a:gd name="connsiteX1" fmla="*/ 26992 w 1704717"/>
              <a:gd name="connsiteY1" fmla="*/ 15903 h 1110891"/>
              <a:gd name="connsiteX2" fmla="*/ 3138 w 1704717"/>
              <a:gd name="connsiteY2" fmla="*/ 1089329 h 1110891"/>
              <a:gd name="connsiteX3" fmla="*/ 1497983 w 1704717"/>
              <a:gd name="connsiteY3" fmla="*/ 1097280 h 1110891"/>
              <a:gd name="connsiteX0" fmla="*/ 1804149 w 1804149"/>
              <a:gd name="connsiteY0" fmla="*/ 15902 h 1197839"/>
              <a:gd name="connsiteX1" fmla="*/ 126424 w 1804149"/>
              <a:gd name="connsiteY1" fmla="*/ 0 h 1197839"/>
              <a:gd name="connsiteX2" fmla="*/ 102570 w 1804149"/>
              <a:gd name="connsiteY2" fmla="*/ 1105231 h 1197839"/>
              <a:gd name="connsiteX3" fmla="*/ 1597415 w 180414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26284"/>
              <a:gd name="connsiteX1" fmla="*/ 23854 w 1701579"/>
              <a:gd name="connsiteY1" fmla="*/ 0 h 1126284"/>
              <a:gd name="connsiteX2" fmla="*/ 0 w 1701579"/>
              <a:gd name="connsiteY2" fmla="*/ 1105231 h 1126284"/>
              <a:gd name="connsiteX3" fmla="*/ 1494845 w 1701579"/>
              <a:gd name="connsiteY3" fmla="*/ 1113182 h 1126284"/>
              <a:gd name="connsiteX0" fmla="*/ 1701579 w 1701579"/>
              <a:gd name="connsiteY0" fmla="*/ 15902 h 1132732"/>
              <a:gd name="connsiteX1" fmla="*/ 23854 w 1701579"/>
              <a:gd name="connsiteY1" fmla="*/ 0 h 1132732"/>
              <a:gd name="connsiteX2" fmla="*/ 0 w 1701579"/>
              <a:gd name="connsiteY2" fmla="*/ 1105231 h 1132732"/>
              <a:gd name="connsiteX3" fmla="*/ 1431235 w 1701579"/>
              <a:gd name="connsiteY3" fmla="*/ 1121133 h 1132732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423283 w 1693627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232452 w 1693627"/>
              <a:gd name="connsiteY3" fmla="*/ 1121133 h 1121133"/>
              <a:gd name="connsiteX0" fmla="*/ 1677725 w 1677725"/>
              <a:gd name="connsiteY0" fmla="*/ 15902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0 w 1677725"/>
              <a:gd name="connsiteY3" fmla="*/ 1113182 h 1113182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5 w 1677725"/>
              <a:gd name="connsiteY3" fmla="*/ 1113182 h 1113182"/>
              <a:gd name="connsiteX0" fmla="*/ 1677725 w 1677725"/>
              <a:gd name="connsiteY0" fmla="*/ 7951 h 1105231"/>
              <a:gd name="connsiteX1" fmla="*/ 0 w 1677725"/>
              <a:gd name="connsiteY1" fmla="*/ 0 h 1105231"/>
              <a:gd name="connsiteX2" fmla="*/ 0 w 1677725"/>
              <a:gd name="connsiteY2" fmla="*/ 1105231 h 1105231"/>
              <a:gd name="connsiteX3" fmla="*/ 768572 w 1677725"/>
              <a:gd name="connsiteY3" fmla="*/ 1098030 h 1105231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6 w 2170516"/>
              <a:gd name="connsiteY0" fmla="*/ 0 h 1112432"/>
              <a:gd name="connsiteX1" fmla="*/ 0 w 2170516"/>
              <a:gd name="connsiteY1" fmla="*/ 7201 h 1112432"/>
              <a:gd name="connsiteX2" fmla="*/ 0 w 2170516"/>
              <a:gd name="connsiteY2" fmla="*/ 1112432 h 1112432"/>
              <a:gd name="connsiteX3" fmla="*/ 768572 w 2170516"/>
              <a:gd name="connsiteY3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0 w 2170516"/>
              <a:gd name="connsiteY2" fmla="*/ 7201 h 1112432"/>
              <a:gd name="connsiteX3" fmla="*/ 0 w 2170516"/>
              <a:gd name="connsiteY3" fmla="*/ 1112432 h 1112432"/>
              <a:gd name="connsiteX4" fmla="*/ 768572 w 2170516"/>
              <a:gd name="connsiteY4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1092676 w 2170516"/>
              <a:gd name="connsiteY2" fmla="*/ 9396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913480 w 2170516"/>
              <a:gd name="connsiteY2" fmla="*/ 1819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1095351 w 1095350"/>
              <a:gd name="connsiteY0" fmla="*/ 293632 h 1110613"/>
              <a:gd name="connsiteX1" fmla="*/ 1092682 w 1095350"/>
              <a:gd name="connsiteY1" fmla="*/ 7576 h 1110613"/>
              <a:gd name="connsiteX2" fmla="*/ 913480 w 1095350"/>
              <a:gd name="connsiteY2" fmla="*/ 0 h 1110613"/>
              <a:gd name="connsiteX3" fmla="*/ 0 w 1095350"/>
              <a:gd name="connsiteY3" fmla="*/ 5382 h 1110613"/>
              <a:gd name="connsiteX4" fmla="*/ 0 w 1095350"/>
              <a:gd name="connsiteY4" fmla="*/ 1110613 h 1110613"/>
              <a:gd name="connsiteX5" fmla="*/ 768572 w 1095350"/>
              <a:gd name="connsiteY5" fmla="*/ 1103412 h 1110613"/>
              <a:gd name="connsiteX0" fmla="*/ 1095351 w 1095350"/>
              <a:gd name="connsiteY0" fmla="*/ 381012 h 1197993"/>
              <a:gd name="connsiteX1" fmla="*/ 1092682 w 1095350"/>
              <a:gd name="connsiteY1" fmla="*/ 94956 h 1197993"/>
              <a:gd name="connsiteX2" fmla="*/ 0 w 1095350"/>
              <a:gd name="connsiteY2" fmla="*/ 92762 h 1197993"/>
              <a:gd name="connsiteX3" fmla="*/ 0 w 1095350"/>
              <a:gd name="connsiteY3" fmla="*/ 1197993 h 1197993"/>
              <a:gd name="connsiteX4" fmla="*/ 768572 w 1095350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414036 h 1231017"/>
              <a:gd name="connsiteX1" fmla="*/ 1092682 w 1174316"/>
              <a:gd name="connsiteY1" fmla="*/ 127980 h 1231017"/>
              <a:gd name="connsiteX2" fmla="*/ 0 w 1174316"/>
              <a:gd name="connsiteY2" fmla="*/ 125786 h 1231017"/>
              <a:gd name="connsiteX3" fmla="*/ 0 w 1174316"/>
              <a:gd name="connsiteY3" fmla="*/ 1231017 h 1231017"/>
              <a:gd name="connsiteX4" fmla="*/ 768572 w 1174316"/>
              <a:gd name="connsiteY4" fmla="*/ 1223816 h 1231017"/>
              <a:gd name="connsiteX0" fmla="*/ 1259086 w 1338051"/>
              <a:gd name="connsiteY0" fmla="*/ 308274 h 1125255"/>
              <a:gd name="connsiteX1" fmla="*/ 1256417 w 1338051"/>
              <a:gd name="connsiteY1" fmla="*/ 22218 h 1125255"/>
              <a:gd name="connsiteX2" fmla="*/ 163735 w 1338051"/>
              <a:gd name="connsiteY2" fmla="*/ 20024 h 1125255"/>
              <a:gd name="connsiteX3" fmla="*/ 163735 w 1338051"/>
              <a:gd name="connsiteY3" fmla="*/ 1125255 h 1125255"/>
              <a:gd name="connsiteX4" fmla="*/ 932307 w 1338051"/>
              <a:gd name="connsiteY4" fmla="*/ 1118054 h 1125255"/>
              <a:gd name="connsiteX0" fmla="*/ 1119714 w 1198679"/>
              <a:gd name="connsiteY0" fmla="*/ 306048 h 1123029"/>
              <a:gd name="connsiteX1" fmla="*/ 1117045 w 1198679"/>
              <a:gd name="connsiteY1" fmla="*/ 19992 h 1123029"/>
              <a:gd name="connsiteX2" fmla="*/ 24363 w 1198679"/>
              <a:gd name="connsiteY2" fmla="*/ 17798 h 1123029"/>
              <a:gd name="connsiteX3" fmla="*/ 24363 w 1198679"/>
              <a:gd name="connsiteY3" fmla="*/ 1123029 h 1123029"/>
              <a:gd name="connsiteX4" fmla="*/ 792935 w 1198679"/>
              <a:gd name="connsiteY4" fmla="*/ 1115828 h 1123029"/>
              <a:gd name="connsiteX0" fmla="*/ 1119726 w 1198691"/>
              <a:gd name="connsiteY0" fmla="*/ 306835 h 1123816"/>
              <a:gd name="connsiteX1" fmla="*/ 1117057 w 1198691"/>
              <a:gd name="connsiteY1" fmla="*/ 20779 h 1123816"/>
              <a:gd name="connsiteX2" fmla="*/ 24375 w 1198691"/>
              <a:gd name="connsiteY2" fmla="*/ 18585 h 1123816"/>
              <a:gd name="connsiteX3" fmla="*/ 24375 w 1198691"/>
              <a:gd name="connsiteY3" fmla="*/ 1123816 h 1123816"/>
              <a:gd name="connsiteX4" fmla="*/ 792947 w 1198691"/>
              <a:gd name="connsiteY4" fmla="*/ 1116615 h 1123816"/>
              <a:gd name="connsiteX0" fmla="*/ 1119726 w 1201445"/>
              <a:gd name="connsiteY0" fmla="*/ 288251 h 1105232"/>
              <a:gd name="connsiteX1" fmla="*/ 1117057 w 1201445"/>
              <a:gd name="connsiteY1" fmla="*/ 2195 h 1105232"/>
              <a:gd name="connsiteX2" fmla="*/ 24375 w 1201445"/>
              <a:gd name="connsiteY2" fmla="*/ 1 h 1105232"/>
              <a:gd name="connsiteX3" fmla="*/ 24375 w 1201445"/>
              <a:gd name="connsiteY3" fmla="*/ 1105232 h 1105232"/>
              <a:gd name="connsiteX4" fmla="*/ 792947 w 1201445"/>
              <a:gd name="connsiteY4" fmla="*/ 1098031 h 1105232"/>
              <a:gd name="connsiteX0" fmla="*/ 1119726 w 1121872"/>
              <a:gd name="connsiteY0" fmla="*/ 288251 h 1105232"/>
              <a:gd name="connsiteX1" fmla="*/ 1117057 w 1121872"/>
              <a:gd name="connsiteY1" fmla="*/ 2195 h 1105232"/>
              <a:gd name="connsiteX2" fmla="*/ 24375 w 1121872"/>
              <a:gd name="connsiteY2" fmla="*/ 1 h 1105232"/>
              <a:gd name="connsiteX3" fmla="*/ 24375 w 1121872"/>
              <a:gd name="connsiteY3" fmla="*/ 1105232 h 1105232"/>
              <a:gd name="connsiteX4" fmla="*/ 792947 w 1121872"/>
              <a:gd name="connsiteY4" fmla="*/ 1098031 h 1105232"/>
              <a:gd name="connsiteX0" fmla="*/ 1119726 w 1123332"/>
              <a:gd name="connsiteY0" fmla="*/ 288251 h 1105232"/>
              <a:gd name="connsiteX1" fmla="*/ 1117057 w 1123332"/>
              <a:gd name="connsiteY1" fmla="*/ 2195 h 1105232"/>
              <a:gd name="connsiteX2" fmla="*/ 24375 w 1123332"/>
              <a:gd name="connsiteY2" fmla="*/ 1 h 1105232"/>
              <a:gd name="connsiteX3" fmla="*/ 24375 w 1123332"/>
              <a:gd name="connsiteY3" fmla="*/ 1105232 h 1105232"/>
              <a:gd name="connsiteX4" fmla="*/ 792947 w 1123332"/>
              <a:gd name="connsiteY4" fmla="*/ 1098031 h 1105232"/>
              <a:gd name="connsiteX0" fmla="*/ 1119726 w 1198690"/>
              <a:gd name="connsiteY0" fmla="*/ 305653 h 1122634"/>
              <a:gd name="connsiteX1" fmla="*/ 1117057 w 1198690"/>
              <a:gd name="connsiteY1" fmla="*/ 19597 h 1122634"/>
              <a:gd name="connsiteX2" fmla="*/ 24375 w 1198690"/>
              <a:gd name="connsiteY2" fmla="*/ 21191 h 1122634"/>
              <a:gd name="connsiteX3" fmla="*/ 24375 w 1198690"/>
              <a:gd name="connsiteY3" fmla="*/ 1122634 h 1122634"/>
              <a:gd name="connsiteX4" fmla="*/ 792947 w 1198690"/>
              <a:gd name="connsiteY4" fmla="*/ 1115433 h 1122634"/>
              <a:gd name="connsiteX0" fmla="*/ 1095351 w 1174318"/>
              <a:gd name="connsiteY0" fmla="*/ 378272 h 1195253"/>
              <a:gd name="connsiteX1" fmla="*/ 1092683 w 1174318"/>
              <a:gd name="connsiteY1" fmla="*/ 92216 h 1195253"/>
              <a:gd name="connsiteX2" fmla="*/ 0 w 1174318"/>
              <a:gd name="connsiteY2" fmla="*/ 93810 h 1195253"/>
              <a:gd name="connsiteX3" fmla="*/ 0 w 1174318"/>
              <a:gd name="connsiteY3" fmla="*/ 1195253 h 1195253"/>
              <a:gd name="connsiteX4" fmla="*/ 768572 w 1174318"/>
              <a:gd name="connsiteY4" fmla="*/ 1188052 h 1195253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286056 h 1103037"/>
              <a:gd name="connsiteX1" fmla="*/ 1092683 w 1177006"/>
              <a:gd name="connsiteY1" fmla="*/ 0 h 1103037"/>
              <a:gd name="connsiteX2" fmla="*/ 0 w 1177006"/>
              <a:gd name="connsiteY2" fmla="*/ 1594 h 1103037"/>
              <a:gd name="connsiteX3" fmla="*/ 0 w 1177006"/>
              <a:gd name="connsiteY3" fmla="*/ 1103037 h 1103037"/>
              <a:gd name="connsiteX4" fmla="*/ 768572 w 1177006"/>
              <a:gd name="connsiteY4" fmla="*/ 1095836 h 1103037"/>
              <a:gd name="connsiteX0" fmla="*/ 1095351 w 1097434"/>
              <a:gd name="connsiteY0" fmla="*/ 286056 h 1103037"/>
              <a:gd name="connsiteX1" fmla="*/ 1092683 w 1097434"/>
              <a:gd name="connsiteY1" fmla="*/ 0 h 1103037"/>
              <a:gd name="connsiteX2" fmla="*/ 0 w 1097434"/>
              <a:gd name="connsiteY2" fmla="*/ 1594 h 1103037"/>
              <a:gd name="connsiteX3" fmla="*/ 0 w 1097434"/>
              <a:gd name="connsiteY3" fmla="*/ 1103037 h 1103037"/>
              <a:gd name="connsiteX4" fmla="*/ 768572 w 1097434"/>
              <a:gd name="connsiteY4" fmla="*/ 1095836 h 1103037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768572 w 1097436"/>
              <a:gd name="connsiteY4" fmla="*/ 1095836 h 1103037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432582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300280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242217 w 1097436"/>
              <a:gd name="connsiteY4" fmla="*/ 1104642 h 110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436" h="1104642">
                <a:moveTo>
                  <a:pt x="1095356" y="71787"/>
                </a:moveTo>
                <a:cubicBezTo>
                  <a:pt x="1094466" y="-23565"/>
                  <a:pt x="1102097" y="156780"/>
                  <a:pt x="1092683" y="0"/>
                </a:cubicBezTo>
                <a:lnTo>
                  <a:pt x="0" y="1594"/>
                </a:lnTo>
                <a:lnTo>
                  <a:pt x="0" y="1103037"/>
                </a:lnTo>
                <a:lnTo>
                  <a:pt x="242217" y="1104642"/>
                </a:lnTo>
              </a:path>
            </a:pathLst>
          </a:custGeom>
          <a:noFill/>
          <a:ln w="19050" cap="flat" cmpd="sng" algn="ctr">
            <a:solidFill>
              <a:srgbClr val="0039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920641-A272-2101-B284-AEF5A7BDEF00}"/>
              </a:ext>
            </a:extLst>
          </p:cNvPr>
          <p:cNvSpPr/>
          <p:nvPr/>
        </p:nvSpPr>
        <p:spPr>
          <a:xfrm>
            <a:off x="3972754" y="1079784"/>
            <a:ext cx="104881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440"/>
                </a:solidFill>
                <a:cs typeface="Angsana New" panose="02020603050405020304" pitchFamily="18" charset="-34"/>
              </a:rPr>
              <a:t>California </a:t>
            </a:r>
          </a:p>
        </p:txBody>
      </p:sp>
      <p:sp>
        <p:nvSpPr>
          <p:cNvPr id="22" name="Freeform 52">
            <a:extLst>
              <a:ext uri="{FF2B5EF4-FFF2-40B4-BE49-F238E27FC236}">
                <a16:creationId xmlns:a16="http://schemas.microsoft.com/office/drawing/2014/main" id="{3E3EA718-3E82-6452-D672-0124726AC4BF}"/>
              </a:ext>
            </a:extLst>
          </p:cNvPr>
          <p:cNvSpPr/>
          <p:nvPr/>
        </p:nvSpPr>
        <p:spPr>
          <a:xfrm rot="16200000" flipH="1">
            <a:off x="4804581" y="1704213"/>
            <a:ext cx="1730883" cy="979376"/>
          </a:xfrm>
          <a:custGeom>
            <a:avLst/>
            <a:gdLst>
              <a:gd name="connsiteX0" fmla="*/ 1626304 w 2826951"/>
              <a:gd name="connsiteY0" fmla="*/ 0 h 868488"/>
              <a:gd name="connsiteX1" fmla="*/ 4238 w 2826951"/>
              <a:gd name="connsiteY1" fmla="*/ 302149 h 868488"/>
              <a:gd name="connsiteX2" fmla="*/ 2055674 w 2826951"/>
              <a:gd name="connsiteY2" fmla="*/ 811033 h 868488"/>
              <a:gd name="connsiteX3" fmla="*/ 2826951 w 2826951"/>
              <a:gd name="connsiteY3" fmla="*/ 834887 h 868488"/>
              <a:gd name="connsiteX0" fmla="*/ 363954 w 1564601"/>
              <a:gd name="connsiteY0" fmla="*/ 0 h 862996"/>
              <a:gd name="connsiteX1" fmla="*/ 475273 w 1564601"/>
              <a:gd name="connsiteY1" fmla="*/ 389614 h 862996"/>
              <a:gd name="connsiteX2" fmla="*/ 793324 w 1564601"/>
              <a:gd name="connsiteY2" fmla="*/ 811033 h 862996"/>
              <a:gd name="connsiteX3" fmla="*/ 1564601 w 1564601"/>
              <a:gd name="connsiteY3" fmla="*/ 834887 h 862996"/>
              <a:gd name="connsiteX0" fmla="*/ 343645 w 1544292"/>
              <a:gd name="connsiteY0" fmla="*/ 0 h 859418"/>
              <a:gd name="connsiteX1" fmla="*/ 454964 w 1544292"/>
              <a:gd name="connsiteY1" fmla="*/ 389614 h 859418"/>
              <a:gd name="connsiteX2" fmla="*/ 160765 w 1544292"/>
              <a:gd name="connsiteY2" fmla="*/ 803082 h 859418"/>
              <a:gd name="connsiteX3" fmla="*/ 1544292 w 1544292"/>
              <a:gd name="connsiteY3" fmla="*/ 834887 h 859418"/>
              <a:gd name="connsiteX0" fmla="*/ 343645 w 1544292"/>
              <a:gd name="connsiteY0" fmla="*/ 0 h 844312"/>
              <a:gd name="connsiteX1" fmla="*/ 454964 w 1544292"/>
              <a:gd name="connsiteY1" fmla="*/ 389614 h 844312"/>
              <a:gd name="connsiteX2" fmla="*/ 160765 w 1544292"/>
              <a:gd name="connsiteY2" fmla="*/ 803082 h 844312"/>
              <a:gd name="connsiteX3" fmla="*/ 1544292 w 1544292"/>
              <a:gd name="connsiteY3" fmla="*/ 834887 h 844312"/>
              <a:gd name="connsiteX0" fmla="*/ 343645 w 1544292"/>
              <a:gd name="connsiteY0" fmla="*/ 0 h 852493"/>
              <a:gd name="connsiteX1" fmla="*/ 454964 w 1544292"/>
              <a:gd name="connsiteY1" fmla="*/ 389614 h 852493"/>
              <a:gd name="connsiteX2" fmla="*/ 160765 w 1544292"/>
              <a:gd name="connsiteY2" fmla="*/ 842839 h 852493"/>
              <a:gd name="connsiteX3" fmla="*/ 1544292 w 1544292"/>
              <a:gd name="connsiteY3" fmla="*/ 834887 h 852493"/>
              <a:gd name="connsiteX0" fmla="*/ 1685662 w 1685662"/>
              <a:gd name="connsiteY0" fmla="*/ 0 h 1122837"/>
              <a:gd name="connsiteX1" fmla="*/ 389600 w 1685662"/>
              <a:gd name="connsiteY1" fmla="*/ 659958 h 1122837"/>
              <a:gd name="connsiteX2" fmla="*/ 95401 w 1685662"/>
              <a:gd name="connsiteY2" fmla="*/ 1113183 h 1122837"/>
              <a:gd name="connsiteX3" fmla="*/ 1478928 w 1685662"/>
              <a:gd name="connsiteY3" fmla="*/ 1105231 h 1122837"/>
              <a:gd name="connsiteX0" fmla="*/ 1843123 w 1843123"/>
              <a:gd name="connsiteY0" fmla="*/ 0 h 1193962"/>
              <a:gd name="connsiteX1" fmla="*/ 149496 w 1843123"/>
              <a:gd name="connsiteY1" fmla="*/ 87464 h 1193962"/>
              <a:gd name="connsiteX2" fmla="*/ 252862 w 1843123"/>
              <a:gd name="connsiteY2" fmla="*/ 1113183 h 1193962"/>
              <a:gd name="connsiteX3" fmla="*/ 1636389 w 1843123"/>
              <a:gd name="connsiteY3" fmla="*/ 1105231 h 1193962"/>
              <a:gd name="connsiteX0" fmla="*/ 1884712 w 1884712"/>
              <a:gd name="connsiteY0" fmla="*/ 0 h 1193962"/>
              <a:gd name="connsiteX1" fmla="*/ 191085 w 1884712"/>
              <a:gd name="connsiteY1" fmla="*/ 87464 h 1193962"/>
              <a:gd name="connsiteX2" fmla="*/ 294451 w 1884712"/>
              <a:gd name="connsiteY2" fmla="*/ 1113183 h 1193962"/>
              <a:gd name="connsiteX3" fmla="*/ 1677978 w 1884712"/>
              <a:gd name="connsiteY3" fmla="*/ 1105231 h 1193962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32103 w 1832103"/>
              <a:gd name="connsiteY0" fmla="*/ 53215 h 1243923"/>
              <a:gd name="connsiteX1" fmla="*/ 154378 w 1832103"/>
              <a:gd name="connsiteY1" fmla="*/ 69118 h 1243923"/>
              <a:gd name="connsiteX2" fmla="*/ 241842 w 1832103"/>
              <a:gd name="connsiteY2" fmla="*/ 1158447 h 1243923"/>
              <a:gd name="connsiteX3" fmla="*/ 1625369 w 1832103"/>
              <a:gd name="connsiteY3" fmla="*/ 1150495 h 1243923"/>
              <a:gd name="connsiteX0" fmla="*/ 1832103 w 1832103"/>
              <a:gd name="connsiteY0" fmla="*/ 67479 h 1258187"/>
              <a:gd name="connsiteX1" fmla="*/ 154378 w 1832103"/>
              <a:gd name="connsiteY1" fmla="*/ 83382 h 1258187"/>
              <a:gd name="connsiteX2" fmla="*/ 241842 w 1832103"/>
              <a:gd name="connsiteY2" fmla="*/ 1172711 h 1258187"/>
              <a:gd name="connsiteX3" fmla="*/ 1625369 w 1832103"/>
              <a:gd name="connsiteY3" fmla="*/ 1164759 h 1258187"/>
              <a:gd name="connsiteX0" fmla="*/ 1728508 w 1728508"/>
              <a:gd name="connsiteY0" fmla="*/ 0 h 1190708"/>
              <a:gd name="connsiteX1" fmla="*/ 50783 w 1728508"/>
              <a:gd name="connsiteY1" fmla="*/ 15903 h 1190708"/>
              <a:gd name="connsiteX2" fmla="*/ 138247 w 1728508"/>
              <a:gd name="connsiteY2" fmla="*/ 1105232 h 1190708"/>
              <a:gd name="connsiteX3" fmla="*/ 1521774 w 1728508"/>
              <a:gd name="connsiteY3" fmla="*/ 1097280 h 1190708"/>
              <a:gd name="connsiteX0" fmla="*/ 1677787 w 1677787"/>
              <a:gd name="connsiteY0" fmla="*/ 0 h 1148549"/>
              <a:gd name="connsiteX1" fmla="*/ 62 w 1677787"/>
              <a:gd name="connsiteY1" fmla="*/ 15903 h 1148549"/>
              <a:gd name="connsiteX2" fmla="*/ 87526 w 1677787"/>
              <a:gd name="connsiteY2" fmla="*/ 1105232 h 1148549"/>
              <a:gd name="connsiteX3" fmla="*/ 1471053 w 1677787"/>
              <a:gd name="connsiteY3" fmla="*/ 1097280 h 1148549"/>
              <a:gd name="connsiteX0" fmla="*/ 1811881 w 1811881"/>
              <a:gd name="connsiteY0" fmla="*/ 67854 h 1206142"/>
              <a:gd name="connsiteX1" fmla="*/ 134156 w 1811881"/>
              <a:gd name="connsiteY1" fmla="*/ 83757 h 1206142"/>
              <a:gd name="connsiteX2" fmla="*/ 110302 w 1811881"/>
              <a:gd name="connsiteY2" fmla="*/ 1157183 h 1206142"/>
              <a:gd name="connsiteX3" fmla="*/ 1605147 w 1811881"/>
              <a:gd name="connsiteY3" fmla="*/ 1165134 h 1206142"/>
              <a:gd name="connsiteX0" fmla="*/ 1887952 w 1887952"/>
              <a:gd name="connsiteY0" fmla="*/ 67854 h 1247462"/>
              <a:gd name="connsiteX1" fmla="*/ 210227 w 1887952"/>
              <a:gd name="connsiteY1" fmla="*/ 83757 h 1247462"/>
              <a:gd name="connsiteX2" fmla="*/ 186373 w 1887952"/>
              <a:gd name="connsiteY2" fmla="*/ 1157183 h 1247462"/>
              <a:gd name="connsiteX3" fmla="*/ 1681218 w 1887952"/>
              <a:gd name="connsiteY3" fmla="*/ 1165134 h 1247462"/>
              <a:gd name="connsiteX0" fmla="*/ 1804150 w 1804150"/>
              <a:gd name="connsiteY0" fmla="*/ 11647 h 1191255"/>
              <a:gd name="connsiteX1" fmla="*/ 126425 w 1804150"/>
              <a:gd name="connsiteY1" fmla="*/ 27550 h 1191255"/>
              <a:gd name="connsiteX2" fmla="*/ 102571 w 1804150"/>
              <a:gd name="connsiteY2" fmla="*/ 1100976 h 1191255"/>
              <a:gd name="connsiteX3" fmla="*/ 1597416 w 1804150"/>
              <a:gd name="connsiteY3" fmla="*/ 1108927 h 1191255"/>
              <a:gd name="connsiteX0" fmla="*/ 1702458 w 1702458"/>
              <a:gd name="connsiteY0" fmla="*/ 11647 h 1140143"/>
              <a:gd name="connsiteX1" fmla="*/ 24733 w 1702458"/>
              <a:gd name="connsiteY1" fmla="*/ 27550 h 1140143"/>
              <a:gd name="connsiteX2" fmla="*/ 879 w 1702458"/>
              <a:gd name="connsiteY2" fmla="*/ 1100976 h 1140143"/>
              <a:gd name="connsiteX3" fmla="*/ 1495724 w 1702458"/>
              <a:gd name="connsiteY3" fmla="*/ 1108927 h 1140143"/>
              <a:gd name="connsiteX0" fmla="*/ 1704717 w 1704717"/>
              <a:gd name="connsiteY0" fmla="*/ 11647 h 1122538"/>
              <a:gd name="connsiteX1" fmla="*/ 26992 w 1704717"/>
              <a:gd name="connsiteY1" fmla="*/ 27550 h 1122538"/>
              <a:gd name="connsiteX2" fmla="*/ 3138 w 1704717"/>
              <a:gd name="connsiteY2" fmla="*/ 1100976 h 1122538"/>
              <a:gd name="connsiteX3" fmla="*/ 1497983 w 1704717"/>
              <a:gd name="connsiteY3" fmla="*/ 1108927 h 1122538"/>
              <a:gd name="connsiteX0" fmla="*/ 1704717 w 1704717"/>
              <a:gd name="connsiteY0" fmla="*/ 0 h 1110891"/>
              <a:gd name="connsiteX1" fmla="*/ 26992 w 1704717"/>
              <a:gd name="connsiteY1" fmla="*/ 15903 h 1110891"/>
              <a:gd name="connsiteX2" fmla="*/ 3138 w 1704717"/>
              <a:gd name="connsiteY2" fmla="*/ 1089329 h 1110891"/>
              <a:gd name="connsiteX3" fmla="*/ 1497983 w 1704717"/>
              <a:gd name="connsiteY3" fmla="*/ 1097280 h 1110891"/>
              <a:gd name="connsiteX0" fmla="*/ 1804149 w 1804149"/>
              <a:gd name="connsiteY0" fmla="*/ 15902 h 1197839"/>
              <a:gd name="connsiteX1" fmla="*/ 126424 w 1804149"/>
              <a:gd name="connsiteY1" fmla="*/ 0 h 1197839"/>
              <a:gd name="connsiteX2" fmla="*/ 102570 w 1804149"/>
              <a:gd name="connsiteY2" fmla="*/ 1105231 h 1197839"/>
              <a:gd name="connsiteX3" fmla="*/ 1597415 w 180414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26284"/>
              <a:gd name="connsiteX1" fmla="*/ 23854 w 1701579"/>
              <a:gd name="connsiteY1" fmla="*/ 0 h 1126284"/>
              <a:gd name="connsiteX2" fmla="*/ 0 w 1701579"/>
              <a:gd name="connsiteY2" fmla="*/ 1105231 h 1126284"/>
              <a:gd name="connsiteX3" fmla="*/ 1494845 w 1701579"/>
              <a:gd name="connsiteY3" fmla="*/ 1113182 h 1126284"/>
              <a:gd name="connsiteX0" fmla="*/ 1701579 w 1701579"/>
              <a:gd name="connsiteY0" fmla="*/ 15902 h 1132732"/>
              <a:gd name="connsiteX1" fmla="*/ 23854 w 1701579"/>
              <a:gd name="connsiteY1" fmla="*/ 0 h 1132732"/>
              <a:gd name="connsiteX2" fmla="*/ 0 w 1701579"/>
              <a:gd name="connsiteY2" fmla="*/ 1105231 h 1132732"/>
              <a:gd name="connsiteX3" fmla="*/ 1431235 w 1701579"/>
              <a:gd name="connsiteY3" fmla="*/ 1121133 h 1132732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423283 w 1693627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232452 w 1693627"/>
              <a:gd name="connsiteY3" fmla="*/ 1121133 h 1121133"/>
              <a:gd name="connsiteX0" fmla="*/ 1677725 w 1677725"/>
              <a:gd name="connsiteY0" fmla="*/ 15902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0 w 1677725"/>
              <a:gd name="connsiteY3" fmla="*/ 1113182 h 1113182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5 w 1677725"/>
              <a:gd name="connsiteY3" fmla="*/ 1113182 h 1113182"/>
              <a:gd name="connsiteX0" fmla="*/ 1677725 w 1677725"/>
              <a:gd name="connsiteY0" fmla="*/ 7951 h 1105231"/>
              <a:gd name="connsiteX1" fmla="*/ 0 w 1677725"/>
              <a:gd name="connsiteY1" fmla="*/ 0 h 1105231"/>
              <a:gd name="connsiteX2" fmla="*/ 0 w 1677725"/>
              <a:gd name="connsiteY2" fmla="*/ 1105231 h 1105231"/>
              <a:gd name="connsiteX3" fmla="*/ 768572 w 1677725"/>
              <a:gd name="connsiteY3" fmla="*/ 1098030 h 1105231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6 w 2170516"/>
              <a:gd name="connsiteY0" fmla="*/ 0 h 1112432"/>
              <a:gd name="connsiteX1" fmla="*/ 0 w 2170516"/>
              <a:gd name="connsiteY1" fmla="*/ 7201 h 1112432"/>
              <a:gd name="connsiteX2" fmla="*/ 0 w 2170516"/>
              <a:gd name="connsiteY2" fmla="*/ 1112432 h 1112432"/>
              <a:gd name="connsiteX3" fmla="*/ 768572 w 2170516"/>
              <a:gd name="connsiteY3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0 w 2170516"/>
              <a:gd name="connsiteY2" fmla="*/ 7201 h 1112432"/>
              <a:gd name="connsiteX3" fmla="*/ 0 w 2170516"/>
              <a:gd name="connsiteY3" fmla="*/ 1112432 h 1112432"/>
              <a:gd name="connsiteX4" fmla="*/ 768572 w 2170516"/>
              <a:gd name="connsiteY4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1092676 w 2170516"/>
              <a:gd name="connsiteY2" fmla="*/ 9396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913480 w 2170516"/>
              <a:gd name="connsiteY2" fmla="*/ 1819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1095351 w 1095350"/>
              <a:gd name="connsiteY0" fmla="*/ 293632 h 1110613"/>
              <a:gd name="connsiteX1" fmla="*/ 1092682 w 1095350"/>
              <a:gd name="connsiteY1" fmla="*/ 7576 h 1110613"/>
              <a:gd name="connsiteX2" fmla="*/ 913480 w 1095350"/>
              <a:gd name="connsiteY2" fmla="*/ 0 h 1110613"/>
              <a:gd name="connsiteX3" fmla="*/ 0 w 1095350"/>
              <a:gd name="connsiteY3" fmla="*/ 5382 h 1110613"/>
              <a:gd name="connsiteX4" fmla="*/ 0 w 1095350"/>
              <a:gd name="connsiteY4" fmla="*/ 1110613 h 1110613"/>
              <a:gd name="connsiteX5" fmla="*/ 768572 w 1095350"/>
              <a:gd name="connsiteY5" fmla="*/ 1103412 h 1110613"/>
              <a:gd name="connsiteX0" fmla="*/ 1095351 w 1095350"/>
              <a:gd name="connsiteY0" fmla="*/ 381012 h 1197993"/>
              <a:gd name="connsiteX1" fmla="*/ 1092682 w 1095350"/>
              <a:gd name="connsiteY1" fmla="*/ 94956 h 1197993"/>
              <a:gd name="connsiteX2" fmla="*/ 0 w 1095350"/>
              <a:gd name="connsiteY2" fmla="*/ 92762 h 1197993"/>
              <a:gd name="connsiteX3" fmla="*/ 0 w 1095350"/>
              <a:gd name="connsiteY3" fmla="*/ 1197993 h 1197993"/>
              <a:gd name="connsiteX4" fmla="*/ 768572 w 1095350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414036 h 1231017"/>
              <a:gd name="connsiteX1" fmla="*/ 1092682 w 1174316"/>
              <a:gd name="connsiteY1" fmla="*/ 127980 h 1231017"/>
              <a:gd name="connsiteX2" fmla="*/ 0 w 1174316"/>
              <a:gd name="connsiteY2" fmla="*/ 125786 h 1231017"/>
              <a:gd name="connsiteX3" fmla="*/ 0 w 1174316"/>
              <a:gd name="connsiteY3" fmla="*/ 1231017 h 1231017"/>
              <a:gd name="connsiteX4" fmla="*/ 768572 w 1174316"/>
              <a:gd name="connsiteY4" fmla="*/ 1223816 h 1231017"/>
              <a:gd name="connsiteX0" fmla="*/ 1259086 w 1338051"/>
              <a:gd name="connsiteY0" fmla="*/ 308274 h 1125255"/>
              <a:gd name="connsiteX1" fmla="*/ 1256417 w 1338051"/>
              <a:gd name="connsiteY1" fmla="*/ 22218 h 1125255"/>
              <a:gd name="connsiteX2" fmla="*/ 163735 w 1338051"/>
              <a:gd name="connsiteY2" fmla="*/ 20024 h 1125255"/>
              <a:gd name="connsiteX3" fmla="*/ 163735 w 1338051"/>
              <a:gd name="connsiteY3" fmla="*/ 1125255 h 1125255"/>
              <a:gd name="connsiteX4" fmla="*/ 932307 w 1338051"/>
              <a:gd name="connsiteY4" fmla="*/ 1118054 h 1125255"/>
              <a:gd name="connsiteX0" fmla="*/ 1119714 w 1198679"/>
              <a:gd name="connsiteY0" fmla="*/ 306048 h 1123029"/>
              <a:gd name="connsiteX1" fmla="*/ 1117045 w 1198679"/>
              <a:gd name="connsiteY1" fmla="*/ 19992 h 1123029"/>
              <a:gd name="connsiteX2" fmla="*/ 24363 w 1198679"/>
              <a:gd name="connsiteY2" fmla="*/ 17798 h 1123029"/>
              <a:gd name="connsiteX3" fmla="*/ 24363 w 1198679"/>
              <a:gd name="connsiteY3" fmla="*/ 1123029 h 1123029"/>
              <a:gd name="connsiteX4" fmla="*/ 792935 w 1198679"/>
              <a:gd name="connsiteY4" fmla="*/ 1115828 h 1123029"/>
              <a:gd name="connsiteX0" fmla="*/ 1119726 w 1198691"/>
              <a:gd name="connsiteY0" fmla="*/ 306835 h 1123816"/>
              <a:gd name="connsiteX1" fmla="*/ 1117057 w 1198691"/>
              <a:gd name="connsiteY1" fmla="*/ 20779 h 1123816"/>
              <a:gd name="connsiteX2" fmla="*/ 24375 w 1198691"/>
              <a:gd name="connsiteY2" fmla="*/ 18585 h 1123816"/>
              <a:gd name="connsiteX3" fmla="*/ 24375 w 1198691"/>
              <a:gd name="connsiteY3" fmla="*/ 1123816 h 1123816"/>
              <a:gd name="connsiteX4" fmla="*/ 792947 w 1198691"/>
              <a:gd name="connsiteY4" fmla="*/ 1116615 h 1123816"/>
              <a:gd name="connsiteX0" fmla="*/ 1119726 w 1201445"/>
              <a:gd name="connsiteY0" fmla="*/ 288251 h 1105232"/>
              <a:gd name="connsiteX1" fmla="*/ 1117057 w 1201445"/>
              <a:gd name="connsiteY1" fmla="*/ 2195 h 1105232"/>
              <a:gd name="connsiteX2" fmla="*/ 24375 w 1201445"/>
              <a:gd name="connsiteY2" fmla="*/ 1 h 1105232"/>
              <a:gd name="connsiteX3" fmla="*/ 24375 w 1201445"/>
              <a:gd name="connsiteY3" fmla="*/ 1105232 h 1105232"/>
              <a:gd name="connsiteX4" fmla="*/ 792947 w 1201445"/>
              <a:gd name="connsiteY4" fmla="*/ 1098031 h 1105232"/>
              <a:gd name="connsiteX0" fmla="*/ 1119726 w 1121872"/>
              <a:gd name="connsiteY0" fmla="*/ 288251 h 1105232"/>
              <a:gd name="connsiteX1" fmla="*/ 1117057 w 1121872"/>
              <a:gd name="connsiteY1" fmla="*/ 2195 h 1105232"/>
              <a:gd name="connsiteX2" fmla="*/ 24375 w 1121872"/>
              <a:gd name="connsiteY2" fmla="*/ 1 h 1105232"/>
              <a:gd name="connsiteX3" fmla="*/ 24375 w 1121872"/>
              <a:gd name="connsiteY3" fmla="*/ 1105232 h 1105232"/>
              <a:gd name="connsiteX4" fmla="*/ 792947 w 1121872"/>
              <a:gd name="connsiteY4" fmla="*/ 1098031 h 1105232"/>
              <a:gd name="connsiteX0" fmla="*/ 1119726 w 1123332"/>
              <a:gd name="connsiteY0" fmla="*/ 288251 h 1105232"/>
              <a:gd name="connsiteX1" fmla="*/ 1117057 w 1123332"/>
              <a:gd name="connsiteY1" fmla="*/ 2195 h 1105232"/>
              <a:gd name="connsiteX2" fmla="*/ 24375 w 1123332"/>
              <a:gd name="connsiteY2" fmla="*/ 1 h 1105232"/>
              <a:gd name="connsiteX3" fmla="*/ 24375 w 1123332"/>
              <a:gd name="connsiteY3" fmla="*/ 1105232 h 1105232"/>
              <a:gd name="connsiteX4" fmla="*/ 792947 w 1123332"/>
              <a:gd name="connsiteY4" fmla="*/ 1098031 h 1105232"/>
              <a:gd name="connsiteX0" fmla="*/ 1119726 w 1198690"/>
              <a:gd name="connsiteY0" fmla="*/ 305653 h 1122634"/>
              <a:gd name="connsiteX1" fmla="*/ 1117057 w 1198690"/>
              <a:gd name="connsiteY1" fmla="*/ 19597 h 1122634"/>
              <a:gd name="connsiteX2" fmla="*/ 24375 w 1198690"/>
              <a:gd name="connsiteY2" fmla="*/ 21191 h 1122634"/>
              <a:gd name="connsiteX3" fmla="*/ 24375 w 1198690"/>
              <a:gd name="connsiteY3" fmla="*/ 1122634 h 1122634"/>
              <a:gd name="connsiteX4" fmla="*/ 792947 w 1198690"/>
              <a:gd name="connsiteY4" fmla="*/ 1115433 h 1122634"/>
              <a:gd name="connsiteX0" fmla="*/ 1095351 w 1174318"/>
              <a:gd name="connsiteY0" fmla="*/ 378272 h 1195253"/>
              <a:gd name="connsiteX1" fmla="*/ 1092683 w 1174318"/>
              <a:gd name="connsiteY1" fmla="*/ 92216 h 1195253"/>
              <a:gd name="connsiteX2" fmla="*/ 0 w 1174318"/>
              <a:gd name="connsiteY2" fmla="*/ 93810 h 1195253"/>
              <a:gd name="connsiteX3" fmla="*/ 0 w 1174318"/>
              <a:gd name="connsiteY3" fmla="*/ 1195253 h 1195253"/>
              <a:gd name="connsiteX4" fmla="*/ 768572 w 1174318"/>
              <a:gd name="connsiteY4" fmla="*/ 1188052 h 1195253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286056 h 1103037"/>
              <a:gd name="connsiteX1" fmla="*/ 1092683 w 1177006"/>
              <a:gd name="connsiteY1" fmla="*/ 0 h 1103037"/>
              <a:gd name="connsiteX2" fmla="*/ 0 w 1177006"/>
              <a:gd name="connsiteY2" fmla="*/ 1594 h 1103037"/>
              <a:gd name="connsiteX3" fmla="*/ 0 w 1177006"/>
              <a:gd name="connsiteY3" fmla="*/ 1103037 h 1103037"/>
              <a:gd name="connsiteX4" fmla="*/ 768572 w 1177006"/>
              <a:gd name="connsiteY4" fmla="*/ 1095836 h 1103037"/>
              <a:gd name="connsiteX0" fmla="*/ 1095351 w 1097434"/>
              <a:gd name="connsiteY0" fmla="*/ 286056 h 1103037"/>
              <a:gd name="connsiteX1" fmla="*/ 1092683 w 1097434"/>
              <a:gd name="connsiteY1" fmla="*/ 0 h 1103037"/>
              <a:gd name="connsiteX2" fmla="*/ 0 w 1097434"/>
              <a:gd name="connsiteY2" fmla="*/ 1594 h 1103037"/>
              <a:gd name="connsiteX3" fmla="*/ 0 w 1097434"/>
              <a:gd name="connsiteY3" fmla="*/ 1103037 h 1103037"/>
              <a:gd name="connsiteX4" fmla="*/ 768572 w 1097434"/>
              <a:gd name="connsiteY4" fmla="*/ 1095836 h 1103037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768572 w 1097436"/>
              <a:gd name="connsiteY4" fmla="*/ 1095836 h 1103037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432582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300280 w 1097436"/>
              <a:gd name="connsiteY4" fmla="*/ 1104642 h 1104642"/>
              <a:gd name="connsiteX0" fmla="*/ 1095356 w 1097436"/>
              <a:gd name="connsiteY0" fmla="*/ 71787 h 1104641"/>
              <a:gd name="connsiteX1" fmla="*/ 1092683 w 1097436"/>
              <a:gd name="connsiteY1" fmla="*/ 0 h 1104641"/>
              <a:gd name="connsiteX2" fmla="*/ 0 w 1097436"/>
              <a:gd name="connsiteY2" fmla="*/ 1594 h 1104641"/>
              <a:gd name="connsiteX3" fmla="*/ 0 w 1097436"/>
              <a:gd name="connsiteY3" fmla="*/ 1103037 h 1104641"/>
              <a:gd name="connsiteX4" fmla="*/ 192214 w 1097436"/>
              <a:gd name="connsiteY4" fmla="*/ 1104641 h 110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436" h="1104641">
                <a:moveTo>
                  <a:pt x="1095356" y="71787"/>
                </a:moveTo>
                <a:cubicBezTo>
                  <a:pt x="1094466" y="-23565"/>
                  <a:pt x="1102097" y="156780"/>
                  <a:pt x="1092683" y="0"/>
                </a:cubicBezTo>
                <a:lnTo>
                  <a:pt x="0" y="1594"/>
                </a:lnTo>
                <a:lnTo>
                  <a:pt x="0" y="1103037"/>
                </a:lnTo>
                <a:lnTo>
                  <a:pt x="192214" y="1104641"/>
                </a:lnTo>
              </a:path>
            </a:pathLst>
          </a:custGeom>
          <a:noFill/>
          <a:ln w="19050" cap="flat" cmpd="sng" algn="ctr">
            <a:solidFill>
              <a:srgbClr val="0039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759822-0286-CA98-D3C5-DE225B8B17F2}"/>
              </a:ext>
            </a:extLst>
          </p:cNvPr>
          <p:cNvSpPr/>
          <p:nvPr/>
        </p:nvSpPr>
        <p:spPr>
          <a:xfrm>
            <a:off x="5250553" y="1078370"/>
            <a:ext cx="833562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440"/>
                </a:solidFill>
                <a:cs typeface="Angsana New" panose="02020603050405020304" pitchFamily="18" charset="-34"/>
              </a:rPr>
              <a:t>Arizona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CF7A0B-30C9-A662-9CBD-6741E9634F2D}"/>
              </a:ext>
            </a:extLst>
          </p:cNvPr>
          <p:cNvSpPr/>
          <p:nvPr/>
        </p:nvSpPr>
        <p:spPr>
          <a:xfrm>
            <a:off x="6303265" y="1073620"/>
            <a:ext cx="1238994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440"/>
                </a:solidFill>
                <a:cs typeface="Angsana New" panose="02020603050405020304" pitchFamily="18" charset="-34"/>
              </a:rPr>
              <a:t>New Mexico</a:t>
            </a:r>
          </a:p>
        </p:txBody>
      </p:sp>
      <p:sp>
        <p:nvSpPr>
          <p:cNvPr id="25" name="Freeform 55">
            <a:extLst>
              <a:ext uri="{FF2B5EF4-FFF2-40B4-BE49-F238E27FC236}">
                <a16:creationId xmlns:a16="http://schemas.microsoft.com/office/drawing/2014/main" id="{B0FBB212-6023-268F-E42C-2046D6974338}"/>
              </a:ext>
            </a:extLst>
          </p:cNvPr>
          <p:cNvSpPr/>
          <p:nvPr/>
        </p:nvSpPr>
        <p:spPr>
          <a:xfrm rot="5400000" flipV="1">
            <a:off x="6085267" y="1702368"/>
            <a:ext cx="1674563" cy="916019"/>
          </a:xfrm>
          <a:custGeom>
            <a:avLst/>
            <a:gdLst>
              <a:gd name="connsiteX0" fmla="*/ 1626304 w 2826951"/>
              <a:gd name="connsiteY0" fmla="*/ 0 h 868488"/>
              <a:gd name="connsiteX1" fmla="*/ 4238 w 2826951"/>
              <a:gd name="connsiteY1" fmla="*/ 302149 h 868488"/>
              <a:gd name="connsiteX2" fmla="*/ 2055674 w 2826951"/>
              <a:gd name="connsiteY2" fmla="*/ 811033 h 868488"/>
              <a:gd name="connsiteX3" fmla="*/ 2826951 w 2826951"/>
              <a:gd name="connsiteY3" fmla="*/ 834887 h 868488"/>
              <a:gd name="connsiteX0" fmla="*/ 363954 w 1564601"/>
              <a:gd name="connsiteY0" fmla="*/ 0 h 862996"/>
              <a:gd name="connsiteX1" fmla="*/ 475273 w 1564601"/>
              <a:gd name="connsiteY1" fmla="*/ 389614 h 862996"/>
              <a:gd name="connsiteX2" fmla="*/ 793324 w 1564601"/>
              <a:gd name="connsiteY2" fmla="*/ 811033 h 862996"/>
              <a:gd name="connsiteX3" fmla="*/ 1564601 w 1564601"/>
              <a:gd name="connsiteY3" fmla="*/ 834887 h 862996"/>
              <a:gd name="connsiteX0" fmla="*/ 343645 w 1544292"/>
              <a:gd name="connsiteY0" fmla="*/ 0 h 859418"/>
              <a:gd name="connsiteX1" fmla="*/ 454964 w 1544292"/>
              <a:gd name="connsiteY1" fmla="*/ 389614 h 859418"/>
              <a:gd name="connsiteX2" fmla="*/ 160765 w 1544292"/>
              <a:gd name="connsiteY2" fmla="*/ 803082 h 859418"/>
              <a:gd name="connsiteX3" fmla="*/ 1544292 w 1544292"/>
              <a:gd name="connsiteY3" fmla="*/ 834887 h 859418"/>
              <a:gd name="connsiteX0" fmla="*/ 343645 w 1544292"/>
              <a:gd name="connsiteY0" fmla="*/ 0 h 844312"/>
              <a:gd name="connsiteX1" fmla="*/ 454964 w 1544292"/>
              <a:gd name="connsiteY1" fmla="*/ 389614 h 844312"/>
              <a:gd name="connsiteX2" fmla="*/ 160765 w 1544292"/>
              <a:gd name="connsiteY2" fmla="*/ 803082 h 844312"/>
              <a:gd name="connsiteX3" fmla="*/ 1544292 w 1544292"/>
              <a:gd name="connsiteY3" fmla="*/ 834887 h 844312"/>
              <a:gd name="connsiteX0" fmla="*/ 343645 w 1544292"/>
              <a:gd name="connsiteY0" fmla="*/ 0 h 852493"/>
              <a:gd name="connsiteX1" fmla="*/ 454964 w 1544292"/>
              <a:gd name="connsiteY1" fmla="*/ 389614 h 852493"/>
              <a:gd name="connsiteX2" fmla="*/ 160765 w 1544292"/>
              <a:gd name="connsiteY2" fmla="*/ 842839 h 852493"/>
              <a:gd name="connsiteX3" fmla="*/ 1544292 w 1544292"/>
              <a:gd name="connsiteY3" fmla="*/ 834887 h 852493"/>
              <a:gd name="connsiteX0" fmla="*/ 1685662 w 1685662"/>
              <a:gd name="connsiteY0" fmla="*/ 0 h 1122837"/>
              <a:gd name="connsiteX1" fmla="*/ 389600 w 1685662"/>
              <a:gd name="connsiteY1" fmla="*/ 659958 h 1122837"/>
              <a:gd name="connsiteX2" fmla="*/ 95401 w 1685662"/>
              <a:gd name="connsiteY2" fmla="*/ 1113183 h 1122837"/>
              <a:gd name="connsiteX3" fmla="*/ 1478928 w 1685662"/>
              <a:gd name="connsiteY3" fmla="*/ 1105231 h 1122837"/>
              <a:gd name="connsiteX0" fmla="*/ 1843123 w 1843123"/>
              <a:gd name="connsiteY0" fmla="*/ 0 h 1193962"/>
              <a:gd name="connsiteX1" fmla="*/ 149496 w 1843123"/>
              <a:gd name="connsiteY1" fmla="*/ 87464 h 1193962"/>
              <a:gd name="connsiteX2" fmla="*/ 252862 w 1843123"/>
              <a:gd name="connsiteY2" fmla="*/ 1113183 h 1193962"/>
              <a:gd name="connsiteX3" fmla="*/ 1636389 w 1843123"/>
              <a:gd name="connsiteY3" fmla="*/ 1105231 h 1193962"/>
              <a:gd name="connsiteX0" fmla="*/ 1884712 w 1884712"/>
              <a:gd name="connsiteY0" fmla="*/ 0 h 1193962"/>
              <a:gd name="connsiteX1" fmla="*/ 191085 w 1884712"/>
              <a:gd name="connsiteY1" fmla="*/ 87464 h 1193962"/>
              <a:gd name="connsiteX2" fmla="*/ 294451 w 1884712"/>
              <a:gd name="connsiteY2" fmla="*/ 1113183 h 1193962"/>
              <a:gd name="connsiteX3" fmla="*/ 1677978 w 1884712"/>
              <a:gd name="connsiteY3" fmla="*/ 1105231 h 1193962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32103 w 1832103"/>
              <a:gd name="connsiteY0" fmla="*/ 53215 h 1243923"/>
              <a:gd name="connsiteX1" fmla="*/ 154378 w 1832103"/>
              <a:gd name="connsiteY1" fmla="*/ 69118 h 1243923"/>
              <a:gd name="connsiteX2" fmla="*/ 241842 w 1832103"/>
              <a:gd name="connsiteY2" fmla="*/ 1158447 h 1243923"/>
              <a:gd name="connsiteX3" fmla="*/ 1625369 w 1832103"/>
              <a:gd name="connsiteY3" fmla="*/ 1150495 h 1243923"/>
              <a:gd name="connsiteX0" fmla="*/ 1832103 w 1832103"/>
              <a:gd name="connsiteY0" fmla="*/ 67479 h 1258187"/>
              <a:gd name="connsiteX1" fmla="*/ 154378 w 1832103"/>
              <a:gd name="connsiteY1" fmla="*/ 83382 h 1258187"/>
              <a:gd name="connsiteX2" fmla="*/ 241842 w 1832103"/>
              <a:gd name="connsiteY2" fmla="*/ 1172711 h 1258187"/>
              <a:gd name="connsiteX3" fmla="*/ 1625369 w 1832103"/>
              <a:gd name="connsiteY3" fmla="*/ 1164759 h 1258187"/>
              <a:gd name="connsiteX0" fmla="*/ 1728508 w 1728508"/>
              <a:gd name="connsiteY0" fmla="*/ 0 h 1190708"/>
              <a:gd name="connsiteX1" fmla="*/ 50783 w 1728508"/>
              <a:gd name="connsiteY1" fmla="*/ 15903 h 1190708"/>
              <a:gd name="connsiteX2" fmla="*/ 138247 w 1728508"/>
              <a:gd name="connsiteY2" fmla="*/ 1105232 h 1190708"/>
              <a:gd name="connsiteX3" fmla="*/ 1521774 w 1728508"/>
              <a:gd name="connsiteY3" fmla="*/ 1097280 h 1190708"/>
              <a:gd name="connsiteX0" fmla="*/ 1677787 w 1677787"/>
              <a:gd name="connsiteY0" fmla="*/ 0 h 1148549"/>
              <a:gd name="connsiteX1" fmla="*/ 62 w 1677787"/>
              <a:gd name="connsiteY1" fmla="*/ 15903 h 1148549"/>
              <a:gd name="connsiteX2" fmla="*/ 87526 w 1677787"/>
              <a:gd name="connsiteY2" fmla="*/ 1105232 h 1148549"/>
              <a:gd name="connsiteX3" fmla="*/ 1471053 w 1677787"/>
              <a:gd name="connsiteY3" fmla="*/ 1097280 h 1148549"/>
              <a:gd name="connsiteX0" fmla="*/ 1811881 w 1811881"/>
              <a:gd name="connsiteY0" fmla="*/ 67854 h 1206142"/>
              <a:gd name="connsiteX1" fmla="*/ 134156 w 1811881"/>
              <a:gd name="connsiteY1" fmla="*/ 83757 h 1206142"/>
              <a:gd name="connsiteX2" fmla="*/ 110302 w 1811881"/>
              <a:gd name="connsiteY2" fmla="*/ 1157183 h 1206142"/>
              <a:gd name="connsiteX3" fmla="*/ 1605147 w 1811881"/>
              <a:gd name="connsiteY3" fmla="*/ 1165134 h 1206142"/>
              <a:gd name="connsiteX0" fmla="*/ 1887952 w 1887952"/>
              <a:gd name="connsiteY0" fmla="*/ 67854 h 1247462"/>
              <a:gd name="connsiteX1" fmla="*/ 210227 w 1887952"/>
              <a:gd name="connsiteY1" fmla="*/ 83757 h 1247462"/>
              <a:gd name="connsiteX2" fmla="*/ 186373 w 1887952"/>
              <a:gd name="connsiteY2" fmla="*/ 1157183 h 1247462"/>
              <a:gd name="connsiteX3" fmla="*/ 1681218 w 1887952"/>
              <a:gd name="connsiteY3" fmla="*/ 1165134 h 1247462"/>
              <a:gd name="connsiteX0" fmla="*/ 1804150 w 1804150"/>
              <a:gd name="connsiteY0" fmla="*/ 11647 h 1191255"/>
              <a:gd name="connsiteX1" fmla="*/ 126425 w 1804150"/>
              <a:gd name="connsiteY1" fmla="*/ 27550 h 1191255"/>
              <a:gd name="connsiteX2" fmla="*/ 102571 w 1804150"/>
              <a:gd name="connsiteY2" fmla="*/ 1100976 h 1191255"/>
              <a:gd name="connsiteX3" fmla="*/ 1597416 w 1804150"/>
              <a:gd name="connsiteY3" fmla="*/ 1108927 h 1191255"/>
              <a:gd name="connsiteX0" fmla="*/ 1702458 w 1702458"/>
              <a:gd name="connsiteY0" fmla="*/ 11647 h 1140143"/>
              <a:gd name="connsiteX1" fmla="*/ 24733 w 1702458"/>
              <a:gd name="connsiteY1" fmla="*/ 27550 h 1140143"/>
              <a:gd name="connsiteX2" fmla="*/ 879 w 1702458"/>
              <a:gd name="connsiteY2" fmla="*/ 1100976 h 1140143"/>
              <a:gd name="connsiteX3" fmla="*/ 1495724 w 1702458"/>
              <a:gd name="connsiteY3" fmla="*/ 1108927 h 1140143"/>
              <a:gd name="connsiteX0" fmla="*/ 1704717 w 1704717"/>
              <a:gd name="connsiteY0" fmla="*/ 11647 h 1122538"/>
              <a:gd name="connsiteX1" fmla="*/ 26992 w 1704717"/>
              <a:gd name="connsiteY1" fmla="*/ 27550 h 1122538"/>
              <a:gd name="connsiteX2" fmla="*/ 3138 w 1704717"/>
              <a:gd name="connsiteY2" fmla="*/ 1100976 h 1122538"/>
              <a:gd name="connsiteX3" fmla="*/ 1497983 w 1704717"/>
              <a:gd name="connsiteY3" fmla="*/ 1108927 h 1122538"/>
              <a:gd name="connsiteX0" fmla="*/ 1704717 w 1704717"/>
              <a:gd name="connsiteY0" fmla="*/ 0 h 1110891"/>
              <a:gd name="connsiteX1" fmla="*/ 26992 w 1704717"/>
              <a:gd name="connsiteY1" fmla="*/ 15903 h 1110891"/>
              <a:gd name="connsiteX2" fmla="*/ 3138 w 1704717"/>
              <a:gd name="connsiteY2" fmla="*/ 1089329 h 1110891"/>
              <a:gd name="connsiteX3" fmla="*/ 1497983 w 1704717"/>
              <a:gd name="connsiteY3" fmla="*/ 1097280 h 1110891"/>
              <a:gd name="connsiteX0" fmla="*/ 1804149 w 1804149"/>
              <a:gd name="connsiteY0" fmla="*/ 15902 h 1197839"/>
              <a:gd name="connsiteX1" fmla="*/ 126424 w 1804149"/>
              <a:gd name="connsiteY1" fmla="*/ 0 h 1197839"/>
              <a:gd name="connsiteX2" fmla="*/ 102570 w 1804149"/>
              <a:gd name="connsiteY2" fmla="*/ 1105231 h 1197839"/>
              <a:gd name="connsiteX3" fmla="*/ 1597415 w 180414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26284"/>
              <a:gd name="connsiteX1" fmla="*/ 23854 w 1701579"/>
              <a:gd name="connsiteY1" fmla="*/ 0 h 1126284"/>
              <a:gd name="connsiteX2" fmla="*/ 0 w 1701579"/>
              <a:gd name="connsiteY2" fmla="*/ 1105231 h 1126284"/>
              <a:gd name="connsiteX3" fmla="*/ 1494845 w 1701579"/>
              <a:gd name="connsiteY3" fmla="*/ 1113182 h 1126284"/>
              <a:gd name="connsiteX0" fmla="*/ 1701579 w 1701579"/>
              <a:gd name="connsiteY0" fmla="*/ 15902 h 1132732"/>
              <a:gd name="connsiteX1" fmla="*/ 23854 w 1701579"/>
              <a:gd name="connsiteY1" fmla="*/ 0 h 1132732"/>
              <a:gd name="connsiteX2" fmla="*/ 0 w 1701579"/>
              <a:gd name="connsiteY2" fmla="*/ 1105231 h 1132732"/>
              <a:gd name="connsiteX3" fmla="*/ 1431235 w 1701579"/>
              <a:gd name="connsiteY3" fmla="*/ 1121133 h 1132732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423283 w 1693627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232452 w 1693627"/>
              <a:gd name="connsiteY3" fmla="*/ 1121133 h 1121133"/>
              <a:gd name="connsiteX0" fmla="*/ 1677725 w 1677725"/>
              <a:gd name="connsiteY0" fmla="*/ 15902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0 w 1677725"/>
              <a:gd name="connsiteY3" fmla="*/ 1113182 h 1113182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5 w 1677725"/>
              <a:gd name="connsiteY3" fmla="*/ 1113182 h 1113182"/>
              <a:gd name="connsiteX0" fmla="*/ 1677725 w 1677725"/>
              <a:gd name="connsiteY0" fmla="*/ 7951 h 1105231"/>
              <a:gd name="connsiteX1" fmla="*/ 0 w 1677725"/>
              <a:gd name="connsiteY1" fmla="*/ 0 h 1105231"/>
              <a:gd name="connsiteX2" fmla="*/ 0 w 1677725"/>
              <a:gd name="connsiteY2" fmla="*/ 1105231 h 1105231"/>
              <a:gd name="connsiteX3" fmla="*/ 768572 w 1677725"/>
              <a:gd name="connsiteY3" fmla="*/ 1098030 h 1105231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6 w 2170516"/>
              <a:gd name="connsiteY0" fmla="*/ 0 h 1112432"/>
              <a:gd name="connsiteX1" fmla="*/ 0 w 2170516"/>
              <a:gd name="connsiteY1" fmla="*/ 7201 h 1112432"/>
              <a:gd name="connsiteX2" fmla="*/ 0 w 2170516"/>
              <a:gd name="connsiteY2" fmla="*/ 1112432 h 1112432"/>
              <a:gd name="connsiteX3" fmla="*/ 768572 w 2170516"/>
              <a:gd name="connsiteY3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0 w 2170516"/>
              <a:gd name="connsiteY2" fmla="*/ 7201 h 1112432"/>
              <a:gd name="connsiteX3" fmla="*/ 0 w 2170516"/>
              <a:gd name="connsiteY3" fmla="*/ 1112432 h 1112432"/>
              <a:gd name="connsiteX4" fmla="*/ 768572 w 2170516"/>
              <a:gd name="connsiteY4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1092676 w 2170516"/>
              <a:gd name="connsiteY2" fmla="*/ 9396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913480 w 2170516"/>
              <a:gd name="connsiteY2" fmla="*/ 1819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1095351 w 1095350"/>
              <a:gd name="connsiteY0" fmla="*/ 293632 h 1110613"/>
              <a:gd name="connsiteX1" fmla="*/ 1092682 w 1095350"/>
              <a:gd name="connsiteY1" fmla="*/ 7576 h 1110613"/>
              <a:gd name="connsiteX2" fmla="*/ 913480 w 1095350"/>
              <a:gd name="connsiteY2" fmla="*/ 0 h 1110613"/>
              <a:gd name="connsiteX3" fmla="*/ 0 w 1095350"/>
              <a:gd name="connsiteY3" fmla="*/ 5382 h 1110613"/>
              <a:gd name="connsiteX4" fmla="*/ 0 w 1095350"/>
              <a:gd name="connsiteY4" fmla="*/ 1110613 h 1110613"/>
              <a:gd name="connsiteX5" fmla="*/ 768572 w 1095350"/>
              <a:gd name="connsiteY5" fmla="*/ 1103412 h 1110613"/>
              <a:gd name="connsiteX0" fmla="*/ 1095351 w 1095350"/>
              <a:gd name="connsiteY0" fmla="*/ 381012 h 1197993"/>
              <a:gd name="connsiteX1" fmla="*/ 1092682 w 1095350"/>
              <a:gd name="connsiteY1" fmla="*/ 94956 h 1197993"/>
              <a:gd name="connsiteX2" fmla="*/ 0 w 1095350"/>
              <a:gd name="connsiteY2" fmla="*/ 92762 h 1197993"/>
              <a:gd name="connsiteX3" fmla="*/ 0 w 1095350"/>
              <a:gd name="connsiteY3" fmla="*/ 1197993 h 1197993"/>
              <a:gd name="connsiteX4" fmla="*/ 768572 w 1095350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414036 h 1231017"/>
              <a:gd name="connsiteX1" fmla="*/ 1092682 w 1174316"/>
              <a:gd name="connsiteY1" fmla="*/ 127980 h 1231017"/>
              <a:gd name="connsiteX2" fmla="*/ 0 w 1174316"/>
              <a:gd name="connsiteY2" fmla="*/ 125786 h 1231017"/>
              <a:gd name="connsiteX3" fmla="*/ 0 w 1174316"/>
              <a:gd name="connsiteY3" fmla="*/ 1231017 h 1231017"/>
              <a:gd name="connsiteX4" fmla="*/ 768572 w 1174316"/>
              <a:gd name="connsiteY4" fmla="*/ 1223816 h 1231017"/>
              <a:gd name="connsiteX0" fmla="*/ 1259086 w 1338051"/>
              <a:gd name="connsiteY0" fmla="*/ 308274 h 1125255"/>
              <a:gd name="connsiteX1" fmla="*/ 1256417 w 1338051"/>
              <a:gd name="connsiteY1" fmla="*/ 22218 h 1125255"/>
              <a:gd name="connsiteX2" fmla="*/ 163735 w 1338051"/>
              <a:gd name="connsiteY2" fmla="*/ 20024 h 1125255"/>
              <a:gd name="connsiteX3" fmla="*/ 163735 w 1338051"/>
              <a:gd name="connsiteY3" fmla="*/ 1125255 h 1125255"/>
              <a:gd name="connsiteX4" fmla="*/ 932307 w 1338051"/>
              <a:gd name="connsiteY4" fmla="*/ 1118054 h 1125255"/>
              <a:gd name="connsiteX0" fmla="*/ 1119714 w 1198679"/>
              <a:gd name="connsiteY0" fmla="*/ 306048 h 1123029"/>
              <a:gd name="connsiteX1" fmla="*/ 1117045 w 1198679"/>
              <a:gd name="connsiteY1" fmla="*/ 19992 h 1123029"/>
              <a:gd name="connsiteX2" fmla="*/ 24363 w 1198679"/>
              <a:gd name="connsiteY2" fmla="*/ 17798 h 1123029"/>
              <a:gd name="connsiteX3" fmla="*/ 24363 w 1198679"/>
              <a:gd name="connsiteY3" fmla="*/ 1123029 h 1123029"/>
              <a:gd name="connsiteX4" fmla="*/ 792935 w 1198679"/>
              <a:gd name="connsiteY4" fmla="*/ 1115828 h 1123029"/>
              <a:gd name="connsiteX0" fmla="*/ 1119726 w 1198691"/>
              <a:gd name="connsiteY0" fmla="*/ 306835 h 1123816"/>
              <a:gd name="connsiteX1" fmla="*/ 1117057 w 1198691"/>
              <a:gd name="connsiteY1" fmla="*/ 20779 h 1123816"/>
              <a:gd name="connsiteX2" fmla="*/ 24375 w 1198691"/>
              <a:gd name="connsiteY2" fmla="*/ 18585 h 1123816"/>
              <a:gd name="connsiteX3" fmla="*/ 24375 w 1198691"/>
              <a:gd name="connsiteY3" fmla="*/ 1123816 h 1123816"/>
              <a:gd name="connsiteX4" fmla="*/ 792947 w 1198691"/>
              <a:gd name="connsiteY4" fmla="*/ 1116615 h 1123816"/>
              <a:gd name="connsiteX0" fmla="*/ 1119726 w 1201445"/>
              <a:gd name="connsiteY0" fmla="*/ 288251 h 1105232"/>
              <a:gd name="connsiteX1" fmla="*/ 1117057 w 1201445"/>
              <a:gd name="connsiteY1" fmla="*/ 2195 h 1105232"/>
              <a:gd name="connsiteX2" fmla="*/ 24375 w 1201445"/>
              <a:gd name="connsiteY2" fmla="*/ 1 h 1105232"/>
              <a:gd name="connsiteX3" fmla="*/ 24375 w 1201445"/>
              <a:gd name="connsiteY3" fmla="*/ 1105232 h 1105232"/>
              <a:gd name="connsiteX4" fmla="*/ 792947 w 1201445"/>
              <a:gd name="connsiteY4" fmla="*/ 1098031 h 1105232"/>
              <a:gd name="connsiteX0" fmla="*/ 1119726 w 1121872"/>
              <a:gd name="connsiteY0" fmla="*/ 288251 h 1105232"/>
              <a:gd name="connsiteX1" fmla="*/ 1117057 w 1121872"/>
              <a:gd name="connsiteY1" fmla="*/ 2195 h 1105232"/>
              <a:gd name="connsiteX2" fmla="*/ 24375 w 1121872"/>
              <a:gd name="connsiteY2" fmla="*/ 1 h 1105232"/>
              <a:gd name="connsiteX3" fmla="*/ 24375 w 1121872"/>
              <a:gd name="connsiteY3" fmla="*/ 1105232 h 1105232"/>
              <a:gd name="connsiteX4" fmla="*/ 792947 w 1121872"/>
              <a:gd name="connsiteY4" fmla="*/ 1098031 h 1105232"/>
              <a:gd name="connsiteX0" fmla="*/ 1119726 w 1123332"/>
              <a:gd name="connsiteY0" fmla="*/ 288251 h 1105232"/>
              <a:gd name="connsiteX1" fmla="*/ 1117057 w 1123332"/>
              <a:gd name="connsiteY1" fmla="*/ 2195 h 1105232"/>
              <a:gd name="connsiteX2" fmla="*/ 24375 w 1123332"/>
              <a:gd name="connsiteY2" fmla="*/ 1 h 1105232"/>
              <a:gd name="connsiteX3" fmla="*/ 24375 w 1123332"/>
              <a:gd name="connsiteY3" fmla="*/ 1105232 h 1105232"/>
              <a:gd name="connsiteX4" fmla="*/ 792947 w 1123332"/>
              <a:gd name="connsiteY4" fmla="*/ 1098031 h 1105232"/>
              <a:gd name="connsiteX0" fmla="*/ 1119726 w 1198690"/>
              <a:gd name="connsiteY0" fmla="*/ 305653 h 1122634"/>
              <a:gd name="connsiteX1" fmla="*/ 1117057 w 1198690"/>
              <a:gd name="connsiteY1" fmla="*/ 19597 h 1122634"/>
              <a:gd name="connsiteX2" fmla="*/ 24375 w 1198690"/>
              <a:gd name="connsiteY2" fmla="*/ 21191 h 1122634"/>
              <a:gd name="connsiteX3" fmla="*/ 24375 w 1198690"/>
              <a:gd name="connsiteY3" fmla="*/ 1122634 h 1122634"/>
              <a:gd name="connsiteX4" fmla="*/ 792947 w 1198690"/>
              <a:gd name="connsiteY4" fmla="*/ 1115433 h 1122634"/>
              <a:gd name="connsiteX0" fmla="*/ 1095351 w 1174318"/>
              <a:gd name="connsiteY0" fmla="*/ 378272 h 1195253"/>
              <a:gd name="connsiteX1" fmla="*/ 1092683 w 1174318"/>
              <a:gd name="connsiteY1" fmla="*/ 92216 h 1195253"/>
              <a:gd name="connsiteX2" fmla="*/ 0 w 1174318"/>
              <a:gd name="connsiteY2" fmla="*/ 93810 h 1195253"/>
              <a:gd name="connsiteX3" fmla="*/ 0 w 1174318"/>
              <a:gd name="connsiteY3" fmla="*/ 1195253 h 1195253"/>
              <a:gd name="connsiteX4" fmla="*/ 768572 w 1174318"/>
              <a:gd name="connsiteY4" fmla="*/ 1188052 h 1195253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286056 h 1103037"/>
              <a:gd name="connsiteX1" fmla="*/ 1092683 w 1177006"/>
              <a:gd name="connsiteY1" fmla="*/ 0 h 1103037"/>
              <a:gd name="connsiteX2" fmla="*/ 0 w 1177006"/>
              <a:gd name="connsiteY2" fmla="*/ 1594 h 1103037"/>
              <a:gd name="connsiteX3" fmla="*/ 0 w 1177006"/>
              <a:gd name="connsiteY3" fmla="*/ 1103037 h 1103037"/>
              <a:gd name="connsiteX4" fmla="*/ 768572 w 1177006"/>
              <a:gd name="connsiteY4" fmla="*/ 1095836 h 1103037"/>
              <a:gd name="connsiteX0" fmla="*/ 1095351 w 1097434"/>
              <a:gd name="connsiteY0" fmla="*/ 286056 h 1103037"/>
              <a:gd name="connsiteX1" fmla="*/ 1092683 w 1097434"/>
              <a:gd name="connsiteY1" fmla="*/ 0 h 1103037"/>
              <a:gd name="connsiteX2" fmla="*/ 0 w 1097434"/>
              <a:gd name="connsiteY2" fmla="*/ 1594 h 1103037"/>
              <a:gd name="connsiteX3" fmla="*/ 0 w 1097434"/>
              <a:gd name="connsiteY3" fmla="*/ 1103037 h 1103037"/>
              <a:gd name="connsiteX4" fmla="*/ 768572 w 1097434"/>
              <a:gd name="connsiteY4" fmla="*/ 1095836 h 1103037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768572 w 1097436"/>
              <a:gd name="connsiteY4" fmla="*/ 1095836 h 1103037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432582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300280 w 1097436"/>
              <a:gd name="connsiteY4" fmla="*/ 1104642 h 1104642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211363 w 1097436"/>
              <a:gd name="connsiteY4" fmla="*/ 1093377 h 1103037"/>
              <a:gd name="connsiteX0" fmla="*/ 1095356 w 1097436"/>
              <a:gd name="connsiteY0" fmla="*/ 71787 h 1251095"/>
              <a:gd name="connsiteX1" fmla="*/ 1092683 w 1097436"/>
              <a:gd name="connsiteY1" fmla="*/ 0 h 1251095"/>
              <a:gd name="connsiteX2" fmla="*/ 0 w 1097436"/>
              <a:gd name="connsiteY2" fmla="*/ 1594 h 1251095"/>
              <a:gd name="connsiteX3" fmla="*/ 0 w 1097436"/>
              <a:gd name="connsiteY3" fmla="*/ 1103037 h 1251095"/>
              <a:gd name="connsiteX4" fmla="*/ 211364 w 1097436"/>
              <a:gd name="connsiteY4" fmla="*/ 1251095 h 1251095"/>
              <a:gd name="connsiteX0" fmla="*/ 1095356 w 1097436"/>
              <a:gd name="connsiteY0" fmla="*/ 71787 h 1115914"/>
              <a:gd name="connsiteX1" fmla="*/ 1092683 w 1097436"/>
              <a:gd name="connsiteY1" fmla="*/ 0 h 1115914"/>
              <a:gd name="connsiteX2" fmla="*/ 0 w 1097436"/>
              <a:gd name="connsiteY2" fmla="*/ 1594 h 1115914"/>
              <a:gd name="connsiteX3" fmla="*/ 0 w 1097436"/>
              <a:gd name="connsiteY3" fmla="*/ 1103037 h 1115914"/>
              <a:gd name="connsiteX4" fmla="*/ 217717 w 1097436"/>
              <a:gd name="connsiteY4" fmla="*/ 1115913 h 1115914"/>
              <a:gd name="connsiteX0" fmla="*/ 1095356 w 1097436"/>
              <a:gd name="connsiteY0" fmla="*/ 71787 h 1420079"/>
              <a:gd name="connsiteX1" fmla="*/ 1092683 w 1097436"/>
              <a:gd name="connsiteY1" fmla="*/ 0 h 1420079"/>
              <a:gd name="connsiteX2" fmla="*/ 0 w 1097436"/>
              <a:gd name="connsiteY2" fmla="*/ 1594 h 1420079"/>
              <a:gd name="connsiteX3" fmla="*/ 0 w 1097436"/>
              <a:gd name="connsiteY3" fmla="*/ 1103037 h 1420079"/>
              <a:gd name="connsiteX4" fmla="*/ 211366 w 1097436"/>
              <a:gd name="connsiteY4" fmla="*/ 1420079 h 1420079"/>
              <a:gd name="connsiteX0" fmla="*/ 1095356 w 1097436"/>
              <a:gd name="connsiteY0" fmla="*/ 71787 h 1104647"/>
              <a:gd name="connsiteX1" fmla="*/ 1092683 w 1097436"/>
              <a:gd name="connsiteY1" fmla="*/ 0 h 1104647"/>
              <a:gd name="connsiteX2" fmla="*/ 0 w 1097436"/>
              <a:gd name="connsiteY2" fmla="*/ 1594 h 1104647"/>
              <a:gd name="connsiteX3" fmla="*/ 0 w 1097436"/>
              <a:gd name="connsiteY3" fmla="*/ 1103037 h 1104647"/>
              <a:gd name="connsiteX4" fmla="*/ 211366 w 1097436"/>
              <a:gd name="connsiteY4" fmla="*/ 1104647 h 110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436" h="1104647">
                <a:moveTo>
                  <a:pt x="1095356" y="71787"/>
                </a:moveTo>
                <a:cubicBezTo>
                  <a:pt x="1094466" y="-23565"/>
                  <a:pt x="1102097" y="156780"/>
                  <a:pt x="1092683" y="0"/>
                </a:cubicBezTo>
                <a:lnTo>
                  <a:pt x="0" y="1594"/>
                </a:lnTo>
                <a:lnTo>
                  <a:pt x="0" y="1103037"/>
                </a:lnTo>
                <a:lnTo>
                  <a:pt x="211366" y="1104647"/>
                </a:lnTo>
              </a:path>
            </a:pathLst>
          </a:custGeom>
          <a:noFill/>
          <a:ln w="19050" cap="flat" cmpd="sng" algn="ctr">
            <a:solidFill>
              <a:srgbClr val="0039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33F209-24CA-A70E-42E9-9B6279B3319C}"/>
              </a:ext>
            </a:extLst>
          </p:cNvPr>
          <p:cNvSpPr/>
          <p:nvPr/>
        </p:nvSpPr>
        <p:spPr>
          <a:xfrm>
            <a:off x="8139290" y="1051323"/>
            <a:ext cx="641394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440"/>
                </a:solidFill>
                <a:cs typeface="Angsana New" panose="02020603050405020304" pitchFamily="18" charset="-34"/>
              </a:rPr>
              <a:t>Texas</a:t>
            </a:r>
          </a:p>
        </p:txBody>
      </p:sp>
      <p:sp>
        <p:nvSpPr>
          <p:cNvPr id="27" name="Freeform 57">
            <a:extLst>
              <a:ext uri="{FF2B5EF4-FFF2-40B4-BE49-F238E27FC236}">
                <a16:creationId xmlns:a16="http://schemas.microsoft.com/office/drawing/2014/main" id="{F086FE53-FBAB-7040-211E-0EB55CD81780}"/>
              </a:ext>
            </a:extLst>
          </p:cNvPr>
          <p:cNvSpPr/>
          <p:nvPr/>
        </p:nvSpPr>
        <p:spPr>
          <a:xfrm rot="5400000" flipV="1">
            <a:off x="7235110" y="2040855"/>
            <a:ext cx="2453901" cy="937593"/>
          </a:xfrm>
          <a:custGeom>
            <a:avLst/>
            <a:gdLst>
              <a:gd name="connsiteX0" fmla="*/ 1626304 w 2826951"/>
              <a:gd name="connsiteY0" fmla="*/ 0 h 868488"/>
              <a:gd name="connsiteX1" fmla="*/ 4238 w 2826951"/>
              <a:gd name="connsiteY1" fmla="*/ 302149 h 868488"/>
              <a:gd name="connsiteX2" fmla="*/ 2055674 w 2826951"/>
              <a:gd name="connsiteY2" fmla="*/ 811033 h 868488"/>
              <a:gd name="connsiteX3" fmla="*/ 2826951 w 2826951"/>
              <a:gd name="connsiteY3" fmla="*/ 834887 h 868488"/>
              <a:gd name="connsiteX0" fmla="*/ 363954 w 1564601"/>
              <a:gd name="connsiteY0" fmla="*/ 0 h 862996"/>
              <a:gd name="connsiteX1" fmla="*/ 475273 w 1564601"/>
              <a:gd name="connsiteY1" fmla="*/ 389614 h 862996"/>
              <a:gd name="connsiteX2" fmla="*/ 793324 w 1564601"/>
              <a:gd name="connsiteY2" fmla="*/ 811033 h 862996"/>
              <a:gd name="connsiteX3" fmla="*/ 1564601 w 1564601"/>
              <a:gd name="connsiteY3" fmla="*/ 834887 h 862996"/>
              <a:gd name="connsiteX0" fmla="*/ 343645 w 1544292"/>
              <a:gd name="connsiteY0" fmla="*/ 0 h 859418"/>
              <a:gd name="connsiteX1" fmla="*/ 454964 w 1544292"/>
              <a:gd name="connsiteY1" fmla="*/ 389614 h 859418"/>
              <a:gd name="connsiteX2" fmla="*/ 160765 w 1544292"/>
              <a:gd name="connsiteY2" fmla="*/ 803082 h 859418"/>
              <a:gd name="connsiteX3" fmla="*/ 1544292 w 1544292"/>
              <a:gd name="connsiteY3" fmla="*/ 834887 h 859418"/>
              <a:gd name="connsiteX0" fmla="*/ 343645 w 1544292"/>
              <a:gd name="connsiteY0" fmla="*/ 0 h 844312"/>
              <a:gd name="connsiteX1" fmla="*/ 454964 w 1544292"/>
              <a:gd name="connsiteY1" fmla="*/ 389614 h 844312"/>
              <a:gd name="connsiteX2" fmla="*/ 160765 w 1544292"/>
              <a:gd name="connsiteY2" fmla="*/ 803082 h 844312"/>
              <a:gd name="connsiteX3" fmla="*/ 1544292 w 1544292"/>
              <a:gd name="connsiteY3" fmla="*/ 834887 h 844312"/>
              <a:gd name="connsiteX0" fmla="*/ 343645 w 1544292"/>
              <a:gd name="connsiteY0" fmla="*/ 0 h 852493"/>
              <a:gd name="connsiteX1" fmla="*/ 454964 w 1544292"/>
              <a:gd name="connsiteY1" fmla="*/ 389614 h 852493"/>
              <a:gd name="connsiteX2" fmla="*/ 160765 w 1544292"/>
              <a:gd name="connsiteY2" fmla="*/ 842839 h 852493"/>
              <a:gd name="connsiteX3" fmla="*/ 1544292 w 1544292"/>
              <a:gd name="connsiteY3" fmla="*/ 834887 h 852493"/>
              <a:gd name="connsiteX0" fmla="*/ 1685662 w 1685662"/>
              <a:gd name="connsiteY0" fmla="*/ 0 h 1122837"/>
              <a:gd name="connsiteX1" fmla="*/ 389600 w 1685662"/>
              <a:gd name="connsiteY1" fmla="*/ 659958 h 1122837"/>
              <a:gd name="connsiteX2" fmla="*/ 95401 w 1685662"/>
              <a:gd name="connsiteY2" fmla="*/ 1113183 h 1122837"/>
              <a:gd name="connsiteX3" fmla="*/ 1478928 w 1685662"/>
              <a:gd name="connsiteY3" fmla="*/ 1105231 h 1122837"/>
              <a:gd name="connsiteX0" fmla="*/ 1843123 w 1843123"/>
              <a:gd name="connsiteY0" fmla="*/ 0 h 1193962"/>
              <a:gd name="connsiteX1" fmla="*/ 149496 w 1843123"/>
              <a:gd name="connsiteY1" fmla="*/ 87464 h 1193962"/>
              <a:gd name="connsiteX2" fmla="*/ 252862 w 1843123"/>
              <a:gd name="connsiteY2" fmla="*/ 1113183 h 1193962"/>
              <a:gd name="connsiteX3" fmla="*/ 1636389 w 1843123"/>
              <a:gd name="connsiteY3" fmla="*/ 1105231 h 1193962"/>
              <a:gd name="connsiteX0" fmla="*/ 1884712 w 1884712"/>
              <a:gd name="connsiteY0" fmla="*/ 0 h 1193962"/>
              <a:gd name="connsiteX1" fmla="*/ 191085 w 1884712"/>
              <a:gd name="connsiteY1" fmla="*/ 87464 h 1193962"/>
              <a:gd name="connsiteX2" fmla="*/ 294451 w 1884712"/>
              <a:gd name="connsiteY2" fmla="*/ 1113183 h 1193962"/>
              <a:gd name="connsiteX3" fmla="*/ 1677978 w 1884712"/>
              <a:gd name="connsiteY3" fmla="*/ 1105231 h 1193962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32103 w 1832103"/>
              <a:gd name="connsiteY0" fmla="*/ 53215 h 1243923"/>
              <a:gd name="connsiteX1" fmla="*/ 154378 w 1832103"/>
              <a:gd name="connsiteY1" fmla="*/ 69118 h 1243923"/>
              <a:gd name="connsiteX2" fmla="*/ 241842 w 1832103"/>
              <a:gd name="connsiteY2" fmla="*/ 1158447 h 1243923"/>
              <a:gd name="connsiteX3" fmla="*/ 1625369 w 1832103"/>
              <a:gd name="connsiteY3" fmla="*/ 1150495 h 1243923"/>
              <a:gd name="connsiteX0" fmla="*/ 1832103 w 1832103"/>
              <a:gd name="connsiteY0" fmla="*/ 67479 h 1258187"/>
              <a:gd name="connsiteX1" fmla="*/ 154378 w 1832103"/>
              <a:gd name="connsiteY1" fmla="*/ 83382 h 1258187"/>
              <a:gd name="connsiteX2" fmla="*/ 241842 w 1832103"/>
              <a:gd name="connsiteY2" fmla="*/ 1172711 h 1258187"/>
              <a:gd name="connsiteX3" fmla="*/ 1625369 w 1832103"/>
              <a:gd name="connsiteY3" fmla="*/ 1164759 h 1258187"/>
              <a:gd name="connsiteX0" fmla="*/ 1728508 w 1728508"/>
              <a:gd name="connsiteY0" fmla="*/ 0 h 1190708"/>
              <a:gd name="connsiteX1" fmla="*/ 50783 w 1728508"/>
              <a:gd name="connsiteY1" fmla="*/ 15903 h 1190708"/>
              <a:gd name="connsiteX2" fmla="*/ 138247 w 1728508"/>
              <a:gd name="connsiteY2" fmla="*/ 1105232 h 1190708"/>
              <a:gd name="connsiteX3" fmla="*/ 1521774 w 1728508"/>
              <a:gd name="connsiteY3" fmla="*/ 1097280 h 1190708"/>
              <a:gd name="connsiteX0" fmla="*/ 1677787 w 1677787"/>
              <a:gd name="connsiteY0" fmla="*/ 0 h 1148549"/>
              <a:gd name="connsiteX1" fmla="*/ 62 w 1677787"/>
              <a:gd name="connsiteY1" fmla="*/ 15903 h 1148549"/>
              <a:gd name="connsiteX2" fmla="*/ 87526 w 1677787"/>
              <a:gd name="connsiteY2" fmla="*/ 1105232 h 1148549"/>
              <a:gd name="connsiteX3" fmla="*/ 1471053 w 1677787"/>
              <a:gd name="connsiteY3" fmla="*/ 1097280 h 1148549"/>
              <a:gd name="connsiteX0" fmla="*/ 1811881 w 1811881"/>
              <a:gd name="connsiteY0" fmla="*/ 67854 h 1206142"/>
              <a:gd name="connsiteX1" fmla="*/ 134156 w 1811881"/>
              <a:gd name="connsiteY1" fmla="*/ 83757 h 1206142"/>
              <a:gd name="connsiteX2" fmla="*/ 110302 w 1811881"/>
              <a:gd name="connsiteY2" fmla="*/ 1157183 h 1206142"/>
              <a:gd name="connsiteX3" fmla="*/ 1605147 w 1811881"/>
              <a:gd name="connsiteY3" fmla="*/ 1165134 h 1206142"/>
              <a:gd name="connsiteX0" fmla="*/ 1887952 w 1887952"/>
              <a:gd name="connsiteY0" fmla="*/ 67854 h 1247462"/>
              <a:gd name="connsiteX1" fmla="*/ 210227 w 1887952"/>
              <a:gd name="connsiteY1" fmla="*/ 83757 h 1247462"/>
              <a:gd name="connsiteX2" fmla="*/ 186373 w 1887952"/>
              <a:gd name="connsiteY2" fmla="*/ 1157183 h 1247462"/>
              <a:gd name="connsiteX3" fmla="*/ 1681218 w 1887952"/>
              <a:gd name="connsiteY3" fmla="*/ 1165134 h 1247462"/>
              <a:gd name="connsiteX0" fmla="*/ 1804150 w 1804150"/>
              <a:gd name="connsiteY0" fmla="*/ 11647 h 1191255"/>
              <a:gd name="connsiteX1" fmla="*/ 126425 w 1804150"/>
              <a:gd name="connsiteY1" fmla="*/ 27550 h 1191255"/>
              <a:gd name="connsiteX2" fmla="*/ 102571 w 1804150"/>
              <a:gd name="connsiteY2" fmla="*/ 1100976 h 1191255"/>
              <a:gd name="connsiteX3" fmla="*/ 1597416 w 1804150"/>
              <a:gd name="connsiteY3" fmla="*/ 1108927 h 1191255"/>
              <a:gd name="connsiteX0" fmla="*/ 1702458 w 1702458"/>
              <a:gd name="connsiteY0" fmla="*/ 11647 h 1140143"/>
              <a:gd name="connsiteX1" fmla="*/ 24733 w 1702458"/>
              <a:gd name="connsiteY1" fmla="*/ 27550 h 1140143"/>
              <a:gd name="connsiteX2" fmla="*/ 879 w 1702458"/>
              <a:gd name="connsiteY2" fmla="*/ 1100976 h 1140143"/>
              <a:gd name="connsiteX3" fmla="*/ 1495724 w 1702458"/>
              <a:gd name="connsiteY3" fmla="*/ 1108927 h 1140143"/>
              <a:gd name="connsiteX0" fmla="*/ 1704717 w 1704717"/>
              <a:gd name="connsiteY0" fmla="*/ 11647 h 1122538"/>
              <a:gd name="connsiteX1" fmla="*/ 26992 w 1704717"/>
              <a:gd name="connsiteY1" fmla="*/ 27550 h 1122538"/>
              <a:gd name="connsiteX2" fmla="*/ 3138 w 1704717"/>
              <a:gd name="connsiteY2" fmla="*/ 1100976 h 1122538"/>
              <a:gd name="connsiteX3" fmla="*/ 1497983 w 1704717"/>
              <a:gd name="connsiteY3" fmla="*/ 1108927 h 1122538"/>
              <a:gd name="connsiteX0" fmla="*/ 1704717 w 1704717"/>
              <a:gd name="connsiteY0" fmla="*/ 0 h 1110891"/>
              <a:gd name="connsiteX1" fmla="*/ 26992 w 1704717"/>
              <a:gd name="connsiteY1" fmla="*/ 15903 h 1110891"/>
              <a:gd name="connsiteX2" fmla="*/ 3138 w 1704717"/>
              <a:gd name="connsiteY2" fmla="*/ 1089329 h 1110891"/>
              <a:gd name="connsiteX3" fmla="*/ 1497983 w 1704717"/>
              <a:gd name="connsiteY3" fmla="*/ 1097280 h 1110891"/>
              <a:gd name="connsiteX0" fmla="*/ 1804149 w 1804149"/>
              <a:gd name="connsiteY0" fmla="*/ 15902 h 1197839"/>
              <a:gd name="connsiteX1" fmla="*/ 126424 w 1804149"/>
              <a:gd name="connsiteY1" fmla="*/ 0 h 1197839"/>
              <a:gd name="connsiteX2" fmla="*/ 102570 w 1804149"/>
              <a:gd name="connsiteY2" fmla="*/ 1105231 h 1197839"/>
              <a:gd name="connsiteX3" fmla="*/ 1597415 w 180414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26284"/>
              <a:gd name="connsiteX1" fmla="*/ 23854 w 1701579"/>
              <a:gd name="connsiteY1" fmla="*/ 0 h 1126284"/>
              <a:gd name="connsiteX2" fmla="*/ 0 w 1701579"/>
              <a:gd name="connsiteY2" fmla="*/ 1105231 h 1126284"/>
              <a:gd name="connsiteX3" fmla="*/ 1494845 w 1701579"/>
              <a:gd name="connsiteY3" fmla="*/ 1113182 h 1126284"/>
              <a:gd name="connsiteX0" fmla="*/ 1701579 w 1701579"/>
              <a:gd name="connsiteY0" fmla="*/ 15902 h 1132732"/>
              <a:gd name="connsiteX1" fmla="*/ 23854 w 1701579"/>
              <a:gd name="connsiteY1" fmla="*/ 0 h 1132732"/>
              <a:gd name="connsiteX2" fmla="*/ 0 w 1701579"/>
              <a:gd name="connsiteY2" fmla="*/ 1105231 h 1132732"/>
              <a:gd name="connsiteX3" fmla="*/ 1431235 w 1701579"/>
              <a:gd name="connsiteY3" fmla="*/ 1121133 h 1132732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423283 w 1693627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232452 w 1693627"/>
              <a:gd name="connsiteY3" fmla="*/ 1121133 h 1121133"/>
              <a:gd name="connsiteX0" fmla="*/ 1677725 w 1677725"/>
              <a:gd name="connsiteY0" fmla="*/ 15902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0 w 1677725"/>
              <a:gd name="connsiteY3" fmla="*/ 1113182 h 1113182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5 w 1677725"/>
              <a:gd name="connsiteY3" fmla="*/ 1113182 h 1113182"/>
              <a:gd name="connsiteX0" fmla="*/ 1677725 w 1677725"/>
              <a:gd name="connsiteY0" fmla="*/ 7951 h 1105231"/>
              <a:gd name="connsiteX1" fmla="*/ 0 w 1677725"/>
              <a:gd name="connsiteY1" fmla="*/ 0 h 1105231"/>
              <a:gd name="connsiteX2" fmla="*/ 0 w 1677725"/>
              <a:gd name="connsiteY2" fmla="*/ 1105231 h 1105231"/>
              <a:gd name="connsiteX3" fmla="*/ 768572 w 1677725"/>
              <a:gd name="connsiteY3" fmla="*/ 1098030 h 1105231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6 w 2170516"/>
              <a:gd name="connsiteY0" fmla="*/ 0 h 1112432"/>
              <a:gd name="connsiteX1" fmla="*/ 0 w 2170516"/>
              <a:gd name="connsiteY1" fmla="*/ 7201 h 1112432"/>
              <a:gd name="connsiteX2" fmla="*/ 0 w 2170516"/>
              <a:gd name="connsiteY2" fmla="*/ 1112432 h 1112432"/>
              <a:gd name="connsiteX3" fmla="*/ 768572 w 2170516"/>
              <a:gd name="connsiteY3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0 w 2170516"/>
              <a:gd name="connsiteY2" fmla="*/ 7201 h 1112432"/>
              <a:gd name="connsiteX3" fmla="*/ 0 w 2170516"/>
              <a:gd name="connsiteY3" fmla="*/ 1112432 h 1112432"/>
              <a:gd name="connsiteX4" fmla="*/ 768572 w 2170516"/>
              <a:gd name="connsiteY4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1092676 w 2170516"/>
              <a:gd name="connsiteY2" fmla="*/ 9396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913480 w 2170516"/>
              <a:gd name="connsiteY2" fmla="*/ 1819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1095351 w 1095350"/>
              <a:gd name="connsiteY0" fmla="*/ 293632 h 1110613"/>
              <a:gd name="connsiteX1" fmla="*/ 1092682 w 1095350"/>
              <a:gd name="connsiteY1" fmla="*/ 7576 h 1110613"/>
              <a:gd name="connsiteX2" fmla="*/ 913480 w 1095350"/>
              <a:gd name="connsiteY2" fmla="*/ 0 h 1110613"/>
              <a:gd name="connsiteX3" fmla="*/ 0 w 1095350"/>
              <a:gd name="connsiteY3" fmla="*/ 5382 h 1110613"/>
              <a:gd name="connsiteX4" fmla="*/ 0 w 1095350"/>
              <a:gd name="connsiteY4" fmla="*/ 1110613 h 1110613"/>
              <a:gd name="connsiteX5" fmla="*/ 768572 w 1095350"/>
              <a:gd name="connsiteY5" fmla="*/ 1103412 h 1110613"/>
              <a:gd name="connsiteX0" fmla="*/ 1095351 w 1095350"/>
              <a:gd name="connsiteY0" fmla="*/ 381012 h 1197993"/>
              <a:gd name="connsiteX1" fmla="*/ 1092682 w 1095350"/>
              <a:gd name="connsiteY1" fmla="*/ 94956 h 1197993"/>
              <a:gd name="connsiteX2" fmla="*/ 0 w 1095350"/>
              <a:gd name="connsiteY2" fmla="*/ 92762 h 1197993"/>
              <a:gd name="connsiteX3" fmla="*/ 0 w 1095350"/>
              <a:gd name="connsiteY3" fmla="*/ 1197993 h 1197993"/>
              <a:gd name="connsiteX4" fmla="*/ 768572 w 1095350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414036 h 1231017"/>
              <a:gd name="connsiteX1" fmla="*/ 1092682 w 1174316"/>
              <a:gd name="connsiteY1" fmla="*/ 127980 h 1231017"/>
              <a:gd name="connsiteX2" fmla="*/ 0 w 1174316"/>
              <a:gd name="connsiteY2" fmla="*/ 125786 h 1231017"/>
              <a:gd name="connsiteX3" fmla="*/ 0 w 1174316"/>
              <a:gd name="connsiteY3" fmla="*/ 1231017 h 1231017"/>
              <a:gd name="connsiteX4" fmla="*/ 768572 w 1174316"/>
              <a:gd name="connsiteY4" fmla="*/ 1223816 h 1231017"/>
              <a:gd name="connsiteX0" fmla="*/ 1259086 w 1338051"/>
              <a:gd name="connsiteY0" fmla="*/ 308274 h 1125255"/>
              <a:gd name="connsiteX1" fmla="*/ 1256417 w 1338051"/>
              <a:gd name="connsiteY1" fmla="*/ 22218 h 1125255"/>
              <a:gd name="connsiteX2" fmla="*/ 163735 w 1338051"/>
              <a:gd name="connsiteY2" fmla="*/ 20024 h 1125255"/>
              <a:gd name="connsiteX3" fmla="*/ 163735 w 1338051"/>
              <a:gd name="connsiteY3" fmla="*/ 1125255 h 1125255"/>
              <a:gd name="connsiteX4" fmla="*/ 932307 w 1338051"/>
              <a:gd name="connsiteY4" fmla="*/ 1118054 h 1125255"/>
              <a:gd name="connsiteX0" fmla="*/ 1119714 w 1198679"/>
              <a:gd name="connsiteY0" fmla="*/ 306048 h 1123029"/>
              <a:gd name="connsiteX1" fmla="*/ 1117045 w 1198679"/>
              <a:gd name="connsiteY1" fmla="*/ 19992 h 1123029"/>
              <a:gd name="connsiteX2" fmla="*/ 24363 w 1198679"/>
              <a:gd name="connsiteY2" fmla="*/ 17798 h 1123029"/>
              <a:gd name="connsiteX3" fmla="*/ 24363 w 1198679"/>
              <a:gd name="connsiteY3" fmla="*/ 1123029 h 1123029"/>
              <a:gd name="connsiteX4" fmla="*/ 792935 w 1198679"/>
              <a:gd name="connsiteY4" fmla="*/ 1115828 h 1123029"/>
              <a:gd name="connsiteX0" fmla="*/ 1119726 w 1198691"/>
              <a:gd name="connsiteY0" fmla="*/ 306835 h 1123816"/>
              <a:gd name="connsiteX1" fmla="*/ 1117057 w 1198691"/>
              <a:gd name="connsiteY1" fmla="*/ 20779 h 1123816"/>
              <a:gd name="connsiteX2" fmla="*/ 24375 w 1198691"/>
              <a:gd name="connsiteY2" fmla="*/ 18585 h 1123816"/>
              <a:gd name="connsiteX3" fmla="*/ 24375 w 1198691"/>
              <a:gd name="connsiteY3" fmla="*/ 1123816 h 1123816"/>
              <a:gd name="connsiteX4" fmla="*/ 792947 w 1198691"/>
              <a:gd name="connsiteY4" fmla="*/ 1116615 h 1123816"/>
              <a:gd name="connsiteX0" fmla="*/ 1119726 w 1201445"/>
              <a:gd name="connsiteY0" fmla="*/ 288251 h 1105232"/>
              <a:gd name="connsiteX1" fmla="*/ 1117057 w 1201445"/>
              <a:gd name="connsiteY1" fmla="*/ 2195 h 1105232"/>
              <a:gd name="connsiteX2" fmla="*/ 24375 w 1201445"/>
              <a:gd name="connsiteY2" fmla="*/ 1 h 1105232"/>
              <a:gd name="connsiteX3" fmla="*/ 24375 w 1201445"/>
              <a:gd name="connsiteY3" fmla="*/ 1105232 h 1105232"/>
              <a:gd name="connsiteX4" fmla="*/ 792947 w 1201445"/>
              <a:gd name="connsiteY4" fmla="*/ 1098031 h 1105232"/>
              <a:gd name="connsiteX0" fmla="*/ 1119726 w 1121872"/>
              <a:gd name="connsiteY0" fmla="*/ 288251 h 1105232"/>
              <a:gd name="connsiteX1" fmla="*/ 1117057 w 1121872"/>
              <a:gd name="connsiteY1" fmla="*/ 2195 h 1105232"/>
              <a:gd name="connsiteX2" fmla="*/ 24375 w 1121872"/>
              <a:gd name="connsiteY2" fmla="*/ 1 h 1105232"/>
              <a:gd name="connsiteX3" fmla="*/ 24375 w 1121872"/>
              <a:gd name="connsiteY3" fmla="*/ 1105232 h 1105232"/>
              <a:gd name="connsiteX4" fmla="*/ 792947 w 1121872"/>
              <a:gd name="connsiteY4" fmla="*/ 1098031 h 1105232"/>
              <a:gd name="connsiteX0" fmla="*/ 1119726 w 1123332"/>
              <a:gd name="connsiteY0" fmla="*/ 288251 h 1105232"/>
              <a:gd name="connsiteX1" fmla="*/ 1117057 w 1123332"/>
              <a:gd name="connsiteY1" fmla="*/ 2195 h 1105232"/>
              <a:gd name="connsiteX2" fmla="*/ 24375 w 1123332"/>
              <a:gd name="connsiteY2" fmla="*/ 1 h 1105232"/>
              <a:gd name="connsiteX3" fmla="*/ 24375 w 1123332"/>
              <a:gd name="connsiteY3" fmla="*/ 1105232 h 1105232"/>
              <a:gd name="connsiteX4" fmla="*/ 792947 w 1123332"/>
              <a:gd name="connsiteY4" fmla="*/ 1098031 h 1105232"/>
              <a:gd name="connsiteX0" fmla="*/ 1119726 w 1198690"/>
              <a:gd name="connsiteY0" fmla="*/ 305653 h 1122634"/>
              <a:gd name="connsiteX1" fmla="*/ 1117057 w 1198690"/>
              <a:gd name="connsiteY1" fmla="*/ 19597 h 1122634"/>
              <a:gd name="connsiteX2" fmla="*/ 24375 w 1198690"/>
              <a:gd name="connsiteY2" fmla="*/ 21191 h 1122634"/>
              <a:gd name="connsiteX3" fmla="*/ 24375 w 1198690"/>
              <a:gd name="connsiteY3" fmla="*/ 1122634 h 1122634"/>
              <a:gd name="connsiteX4" fmla="*/ 792947 w 1198690"/>
              <a:gd name="connsiteY4" fmla="*/ 1115433 h 1122634"/>
              <a:gd name="connsiteX0" fmla="*/ 1095351 w 1174318"/>
              <a:gd name="connsiteY0" fmla="*/ 378272 h 1195253"/>
              <a:gd name="connsiteX1" fmla="*/ 1092683 w 1174318"/>
              <a:gd name="connsiteY1" fmla="*/ 92216 h 1195253"/>
              <a:gd name="connsiteX2" fmla="*/ 0 w 1174318"/>
              <a:gd name="connsiteY2" fmla="*/ 93810 h 1195253"/>
              <a:gd name="connsiteX3" fmla="*/ 0 w 1174318"/>
              <a:gd name="connsiteY3" fmla="*/ 1195253 h 1195253"/>
              <a:gd name="connsiteX4" fmla="*/ 768572 w 1174318"/>
              <a:gd name="connsiteY4" fmla="*/ 1188052 h 1195253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286056 h 1103037"/>
              <a:gd name="connsiteX1" fmla="*/ 1092683 w 1177006"/>
              <a:gd name="connsiteY1" fmla="*/ 0 h 1103037"/>
              <a:gd name="connsiteX2" fmla="*/ 0 w 1177006"/>
              <a:gd name="connsiteY2" fmla="*/ 1594 h 1103037"/>
              <a:gd name="connsiteX3" fmla="*/ 0 w 1177006"/>
              <a:gd name="connsiteY3" fmla="*/ 1103037 h 1103037"/>
              <a:gd name="connsiteX4" fmla="*/ 768572 w 1177006"/>
              <a:gd name="connsiteY4" fmla="*/ 1095836 h 1103037"/>
              <a:gd name="connsiteX0" fmla="*/ 1095351 w 1097434"/>
              <a:gd name="connsiteY0" fmla="*/ 286056 h 1103037"/>
              <a:gd name="connsiteX1" fmla="*/ 1092683 w 1097434"/>
              <a:gd name="connsiteY1" fmla="*/ 0 h 1103037"/>
              <a:gd name="connsiteX2" fmla="*/ 0 w 1097434"/>
              <a:gd name="connsiteY2" fmla="*/ 1594 h 1103037"/>
              <a:gd name="connsiteX3" fmla="*/ 0 w 1097434"/>
              <a:gd name="connsiteY3" fmla="*/ 1103037 h 1103037"/>
              <a:gd name="connsiteX4" fmla="*/ 768572 w 1097434"/>
              <a:gd name="connsiteY4" fmla="*/ 1095836 h 1103037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768572 w 1097436"/>
              <a:gd name="connsiteY4" fmla="*/ 1095836 h 1103037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432582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300280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300280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175672 w 1097436"/>
              <a:gd name="connsiteY4" fmla="*/ 1104642 h 110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436" h="1104642">
                <a:moveTo>
                  <a:pt x="1095356" y="71787"/>
                </a:moveTo>
                <a:cubicBezTo>
                  <a:pt x="1094466" y="-23565"/>
                  <a:pt x="1102097" y="156780"/>
                  <a:pt x="1092683" y="0"/>
                </a:cubicBezTo>
                <a:lnTo>
                  <a:pt x="0" y="1594"/>
                </a:lnTo>
                <a:lnTo>
                  <a:pt x="0" y="1103037"/>
                </a:lnTo>
                <a:lnTo>
                  <a:pt x="175672" y="1104642"/>
                </a:lnTo>
              </a:path>
            </a:pathLst>
          </a:custGeom>
          <a:noFill/>
          <a:ln w="19050" cap="flat" cmpd="sng" algn="ctr">
            <a:solidFill>
              <a:srgbClr val="0039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7D1E052-F253-9000-24CB-ADE6060FD996}"/>
              </a:ext>
            </a:extLst>
          </p:cNvPr>
          <p:cNvCxnSpPr>
            <a:cxnSpLocks/>
          </p:cNvCxnSpPr>
          <p:nvPr/>
        </p:nvCxnSpPr>
        <p:spPr>
          <a:xfrm>
            <a:off x="1496741" y="3096640"/>
            <a:ext cx="0" cy="639961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Freeform 62">
            <a:extLst>
              <a:ext uri="{FF2B5EF4-FFF2-40B4-BE49-F238E27FC236}">
                <a16:creationId xmlns:a16="http://schemas.microsoft.com/office/drawing/2014/main" id="{DF2266D8-D4D0-816C-3C35-158398A7443C}"/>
              </a:ext>
            </a:extLst>
          </p:cNvPr>
          <p:cNvSpPr/>
          <p:nvPr/>
        </p:nvSpPr>
        <p:spPr>
          <a:xfrm rot="5400000" flipH="1">
            <a:off x="2355168" y="4384010"/>
            <a:ext cx="2859131" cy="1119589"/>
          </a:xfrm>
          <a:custGeom>
            <a:avLst/>
            <a:gdLst>
              <a:gd name="connsiteX0" fmla="*/ 1626304 w 2826951"/>
              <a:gd name="connsiteY0" fmla="*/ 0 h 868488"/>
              <a:gd name="connsiteX1" fmla="*/ 4238 w 2826951"/>
              <a:gd name="connsiteY1" fmla="*/ 302149 h 868488"/>
              <a:gd name="connsiteX2" fmla="*/ 2055674 w 2826951"/>
              <a:gd name="connsiteY2" fmla="*/ 811033 h 868488"/>
              <a:gd name="connsiteX3" fmla="*/ 2826951 w 2826951"/>
              <a:gd name="connsiteY3" fmla="*/ 834887 h 868488"/>
              <a:gd name="connsiteX0" fmla="*/ 363954 w 1564601"/>
              <a:gd name="connsiteY0" fmla="*/ 0 h 862996"/>
              <a:gd name="connsiteX1" fmla="*/ 475273 w 1564601"/>
              <a:gd name="connsiteY1" fmla="*/ 389614 h 862996"/>
              <a:gd name="connsiteX2" fmla="*/ 793324 w 1564601"/>
              <a:gd name="connsiteY2" fmla="*/ 811033 h 862996"/>
              <a:gd name="connsiteX3" fmla="*/ 1564601 w 1564601"/>
              <a:gd name="connsiteY3" fmla="*/ 834887 h 862996"/>
              <a:gd name="connsiteX0" fmla="*/ 343645 w 1544292"/>
              <a:gd name="connsiteY0" fmla="*/ 0 h 859418"/>
              <a:gd name="connsiteX1" fmla="*/ 454964 w 1544292"/>
              <a:gd name="connsiteY1" fmla="*/ 389614 h 859418"/>
              <a:gd name="connsiteX2" fmla="*/ 160765 w 1544292"/>
              <a:gd name="connsiteY2" fmla="*/ 803082 h 859418"/>
              <a:gd name="connsiteX3" fmla="*/ 1544292 w 1544292"/>
              <a:gd name="connsiteY3" fmla="*/ 834887 h 859418"/>
              <a:gd name="connsiteX0" fmla="*/ 343645 w 1544292"/>
              <a:gd name="connsiteY0" fmla="*/ 0 h 844312"/>
              <a:gd name="connsiteX1" fmla="*/ 454964 w 1544292"/>
              <a:gd name="connsiteY1" fmla="*/ 389614 h 844312"/>
              <a:gd name="connsiteX2" fmla="*/ 160765 w 1544292"/>
              <a:gd name="connsiteY2" fmla="*/ 803082 h 844312"/>
              <a:gd name="connsiteX3" fmla="*/ 1544292 w 1544292"/>
              <a:gd name="connsiteY3" fmla="*/ 834887 h 844312"/>
              <a:gd name="connsiteX0" fmla="*/ 343645 w 1544292"/>
              <a:gd name="connsiteY0" fmla="*/ 0 h 852493"/>
              <a:gd name="connsiteX1" fmla="*/ 454964 w 1544292"/>
              <a:gd name="connsiteY1" fmla="*/ 389614 h 852493"/>
              <a:gd name="connsiteX2" fmla="*/ 160765 w 1544292"/>
              <a:gd name="connsiteY2" fmla="*/ 842839 h 852493"/>
              <a:gd name="connsiteX3" fmla="*/ 1544292 w 1544292"/>
              <a:gd name="connsiteY3" fmla="*/ 834887 h 852493"/>
              <a:gd name="connsiteX0" fmla="*/ 1685662 w 1685662"/>
              <a:gd name="connsiteY0" fmla="*/ 0 h 1122837"/>
              <a:gd name="connsiteX1" fmla="*/ 389600 w 1685662"/>
              <a:gd name="connsiteY1" fmla="*/ 659958 h 1122837"/>
              <a:gd name="connsiteX2" fmla="*/ 95401 w 1685662"/>
              <a:gd name="connsiteY2" fmla="*/ 1113183 h 1122837"/>
              <a:gd name="connsiteX3" fmla="*/ 1478928 w 1685662"/>
              <a:gd name="connsiteY3" fmla="*/ 1105231 h 1122837"/>
              <a:gd name="connsiteX0" fmla="*/ 1843123 w 1843123"/>
              <a:gd name="connsiteY0" fmla="*/ 0 h 1193962"/>
              <a:gd name="connsiteX1" fmla="*/ 149496 w 1843123"/>
              <a:gd name="connsiteY1" fmla="*/ 87464 h 1193962"/>
              <a:gd name="connsiteX2" fmla="*/ 252862 w 1843123"/>
              <a:gd name="connsiteY2" fmla="*/ 1113183 h 1193962"/>
              <a:gd name="connsiteX3" fmla="*/ 1636389 w 1843123"/>
              <a:gd name="connsiteY3" fmla="*/ 1105231 h 1193962"/>
              <a:gd name="connsiteX0" fmla="*/ 1884712 w 1884712"/>
              <a:gd name="connsiteY0" fmla="*/ 0 h 1193962"/>
              <a:gd name="connsiteX1" fmla="*/ 191085 w 1884712"/>
              <a:gd name="connsiteY1" fmla="*/ 87464 h 1193962"/>
              <a:gd name="connsiteX2" fmla="*/ 294451 w 1884712"/>
              <a:gd name="connsiteY2" fmla="*/ 1113183 h 1193962"/>
              <a:gd name="connsiteX3" fmla="*/ 1677978 w 1884712"/>
              <a:gd name="connsiteY3" fmla="*/ 1105231 h 1193962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32103 w 1832103"/>
              <a:gd name="connsiteY0" fmla="*/ 53215 h 1243923"/>
              <a:gd name="connsiteX1" fmla="*/ 154378 w 1832103"/>
              <a:gd name="connsiteY1" fmla="*/ 69118 h 1243923"/>
              <a:gd name="connsiteX2" fmla="*/ 241842 w 1832103"/>
              <a:gd name="connsiteY2" fmla="*/ 1158447 h 1243923"/>
              <a:gd name="connsiteX3" fmla="*/ 1625369 w 1832103"/>
              <a:gd name="connsiteY3" fmla="*/ 1150495 h 1243923"/>
              <a:gd name="connsiteX0" fmla="*/ 1832103 w 1832103"/>
              <a:gd name="connsiteY0" fmla="*/ 67479 h 1258187"/>
              <a:gd name="connsiteX1" fmla="*/ 154378 w 1832103"/>
              <a:gd name="connsiteY1" fmla="*/ 83382 h 1258187"/>
              <a:gd name="connsiteX2" fmla="*/ 241842 w 1832103"/>
              <a:gd name="connsiteY2" fmla="*/ 1172711 h 1258187"/>
              <a:gd name="connsiteX3" fmla="*/ 1625369 w 1832103"/>
              <a:gd name="connsiteY3" fmla="*/ 1164759 h 1258187"/>
              <a:gd name="connsiteX0" fmla="*/ 1728508 w 1728508"/>
              <a:gd name="connsiteY0" fmla="*/ 0 h 1190708"/>
              <a:gd name="connsiteX1" fmla="*/ 50783 w 1728508"/>
              <a:gd name="connsiteY1" fmla="*/ 15903 h 1190708"/>
              <a:gd name="connsiteX2" fmla="*/ 138247 w 1728508"/>
              <a:gd name="connsiteY2" fmla="*/ 1105232 h 1190708"/>
              <a:gd name="connsiteX3" fmla="*/ 1521774 w 1728508"/>
              <a:gd name="connsiteY3" fmla="*/ 1097280 h 1190708"/>
              <a:gd name="connsiteX0" fmla="*/ 1677787 w 1677787"/>
              <a:gd name="connsiteY0" fmla="*/ 0 h 1148549"/>
              <a:gd name="connsiteX1" fmla="*/ 62 w 1677787"/>
              <a:gd name="connsiteY1" fmla="*/ 15903 h 1148549"/>
              <a:gd name="connsiteX2" fmla="*/ 87526 w 1677787"/>
              <a:gd name="connsiteY2" fmla="*/ 1105232 h 1148549"/>
              <a:gd name="connsiteX3" fmla="*/ 1471053 w 1677787"/>
              <a:gd name="connsiteY3" fmla="*/ 1097280 h 1148549"/>
              <a:gd name="connsiteX0" fmla="*/ 1811881 w 1811881"/>
              <a:gd name="connsiteY0" fmla="*/ 67854 h 1206142"/>
              <a:gd name="connsiteX1" fmla="*/ 134156 w 1811881"/>
              <a:gd name="connsiteY1" fmla="*/ 83757 h 1206142"/>
              <a:gd name="connsiteX2" fmla="*/ 110302 w 1811881"/>
              <a:gd name="connsiteY2" fmla="*/ 1157183 h 1206142"/>
              <a:gd name="connsiteX3" fmla="*/ 1605147 w 1811881"/>
              <a:gd name="connsiteY3" fmla="*/ 1165134 h 1206142"/>
              <a:gd name="connsiteX0" fmla="*/ 1887952 w 1887952"/>
              <a:gd name="connsiteY0" fmla="*/ 67854 h 1247462"/>
              <a:gd name="connsiteX1" fmla="*/ 210227 w 1887952"/>
              <a:gd name="connsiteY1" fmla="*/ 83757 h 1247462"/>
              <a:gd name="connsiteX2" fmla="*/ 186373 w 1887952"/>
              <a:gd name="connsiteY2" fmla="*/ 1157183 h 1247462"/>
              <a:gd name="connsiteX3" fmla="*/ 1681218 w 1887952"/>
              <a:gd name="connsiteY3" fmla="*/ 1165134 h 1247462"/>
              <a:gd name="connsiteX0" fmla="*/ 1804150 w 1804150"/>
              <a:gd name="connsiteY0" fmla="*/ 11647 h 1191255"/>
              <a:gd name="connsiteX1" fmla="*/ 126425 w 1804150"/>
              <a:gd name="connsiteY1" fmla="*/ 27550 h 1191255"/>
              <a:gd name="connsiteX2" fmla="*/ 102571 w 1804150"/>
              <a:gd name="connsiteY2" fmla="*/ 1100976 h 1191255"/>
              <a:gd name="connsiteX3" fmla="*/ 1597416 w 1804150"/>
              <a:gd name="connsiteY3" fmla="*/ 1108927 h 1191255"/>
              <a:gd name="connsiteX0" fmla="*/ 1702458 w 1702458"/>
              <a:gd name="connsiteY0" fmla="*/ 11647 h 1140143"/>
              <a:gd name="connsiteX1" fmla="*/ 24733 w 1702458"/>
              <a:gd name="connsiteY1" fmla="*/ 27550 h 1140143"/>
              <a:gd name="connsiteX2" fmla="*/ 879 w 1702458"/>
              <a:gd name="connsiteY2" fmla="*/ 1100976 h 1140143"/>
              <a:gd name="connsiteX3" fmla="*/ 1495724 w 1702458"/>
              <a:gd name="connsiteY3" fmla="*/ 1108927 h 1140143"/>
              <a:gd name="connsiteX0" fmla="*/ 1704717 w 1704717"/>
              <a:gd name="connsiteY0" fmla="*/ 11647 h 1122538"/>
              <a:gd name="connsiteX1" fmla="*/ 26992 w 1704717"/>
              <a:gd name="connsiteY1" fmla="*/ 27550 h 1122538"/>
              <a:gd name="connsiteX2" fmla="*/ 3138 w 1704717"/>
              <a:gd name="connsiteY2" fmla="*/ 1100976 h 1122538"/>
              <a:gd name="connsiteX3" fmla="*/ 1497983 w 1704717"/>
              <a:gd name="connsiteY3" fmla="*/ 1108927 h 1122538"/>
              <a:gd name="connsiteX0" fmla="*/ 1704717 w 1704717"/>
              <a:gd name="connsiteY0" fmla="*/ 0 h 1110891"/>
              <a:gd name="connsiteX1" fmla="*/ 26992 w 1704717"/>
              <a:gd name="connsiteY1" fmla="*/ 15903 h 1110891"/>
              <a:gd name="connsiteX2" fmla="*/ 3138 w 1704717"/>
              <a:gd name="connsiteY2" fmla="*/ 1089329 h 1110891"/>
              <a:gd name="connsiteX3" fmla="*/ 1497983 w 1704717"/>
              <a:gd name="connsiteY3" fmla="*/ 1097280 h 1110891"/>
              <a:gd name="connsiteX0" fmla="*/ 1804149 w 1804149"/>
              <a:gd name="connsiteY0" fmla="*/ 15902 h 1197839"/>
              <a:gd name="connsiteX1" fmla="*/ 126424 w 1804149"/>
              <a:gd name="connsiteY1" fmla="*/ 0 h 1197839"/>
              <a:gd name="connsiteX2" fmla="*/ 102570 w 1804149"/>
              <a:gd name="connsiteY2" fmla="*/ 1105231 h 1197839"/>
              <a:gd name="connsiteX3" fmla="*/ 1597415 w 180414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26284"/>
              <a:gd name="connsiteX1" fmla="*/ 23854 w 1701579"/>
              <a:gd name="connsiteY1" fmla="*/ 0 h 1126284"/>
              <a:gd name="connsiteX2" fmla="*/ 0 w 1701579"/>
              <a:gd name="connsiteY2" fmla="*/ 1105231 h 1126284"/>
              <a:gd name="connsiteX3" fmla="*/ 1494845 w 1701579"/>
              <a:gd name="connsiteY3" fmla="*/ 1113182 h 1126284"/>
              <a:gd name="connsiteX0" fmla="*/ 1701579 w 1701579"/>
              <a:gd name="connsiteY0" fmla="*/ 15902 h 1132732"/>
              <a:gd name="connsiteX1" fmla="*/ 23854 w 1701579"/>
              <a:gd name="connsiteY1" fmla="*/ 0 h 1132732"/>
              <a:gd name="connsiteX2" fmla="*/ 0 w 1701579"/>
              <a:gd name="connsiteY2" fmla="*/ 1105231 h 1132732"/>
              <a:gd name="connsiteX3" fmla="*/ 1431235 w 1701579"/>
              <a:gd name="connsiteY3" fmla="*/ 1121133 h 1132732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423283 w 1693627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232452 w 1693627"/>
              <a:gd name="connsiteY3" fmla="*/ 1121133 h 1121133"/>
              <a:gd name="connsiteX0" fmla="*/ 1677725 w 1677725"/>
              <a:gd name="connsiteY0" fmla="*/ 15902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0 w 1677725"/>
              <a:gd name="connsiteY3" fmla="*/ 1113182 h 1113182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5 w 1677725"/>
              <a:gd name="connsiteY3" fmla="*/ 1113182 h 1113182"/>
              <a:gd name="connsiteX0" fmla="*/ 1677725 w 1677725"/>
              <a:gd name="connsiteY0" fmla="*/ 7951 h 1105231"/>
              <a:gd name="connsiteX1" fmla="*/ 0 w 1677725"/>
              <a:gd name="connsiteY1" fmla="*/ 0 h 1105231"/>
              <a:gd name="connsiteX2" fmla="*/ 0 w 1677725"/>
              <a:gd name="connsiteY2" fmla="*/ 1105231 h 1105231"/>
              <a:gd name="connsiteX3" fmla="*/ 768572 w 1677725"/>
              <a:gd name="connsiteY3" fmla="*/ 1098030 h 1105231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6 w 2170516"/>
              <a:gd name="connsiteY0" fmla="*/ 0 h 1112432"/>
              <a:gd name="connsiteX1" fmla="*/ 0 w 2170516"/>
              <a:gd name="connsiteY1" fmla="*/ 7201 h 1112432"/>
              <a:gd name="connsiteX2" fmla="*/ 0 w 2170516"/>
              <a:gd name="connsiteY2" fmla="*/ 1112432 h 1112432"/>
              <a:gd name="connsiteX3" fmla="*/ 768572 w 2170516"/>
              <a:gd name="connsiteY3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0 w 2170516"/>
              <a:gd name="connsiteY2" fmla="*/ 7201 h 1112432"/>
              <a:gd name="connsiteX3" fmla="*/ 0 w 2170516"/>
              <a:gd name="connsiteY3" fmla="*/ 1112432 h 1112432"/>
              <a:gd name="connsiteX4" fmla="*/ 768572 w 2170516"/>
              <a:gd name="connsiteY4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1092676 w 2170516"/>
              <a:gd name="connsiteY2" fmla="*/ 9396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913480 w 2170516"/>
              <a:gd name="connsiteY2" fmla="*/ 1819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1095351 w 1095350"/>
              <a:gd name="connsiteY0" fmla="*/ 293632 h 1110613"/>
              <a:gd name="connsiteX1" fmla="*/ 1092682 w 1095350"/>
              <a:gd name="connsiteY1" fmla="*/ 7576 h 1110613"/>
              <a:gd name="connsiteX2" fmla="*/ 913480 w 1095350"/>
              <a:gd name="connsiteY2" fmla="*/ 0 h 1110613"/>
              <a:gd name="connsiteX3" fmla="*/ 0 w 1095350"/>
              <a:gd name="connsiteY3" fmla="*/ 5382 h 1110613"/>
              <a:gd name="connsiteX4" fmla="*/ 0 w 1095350"/>
              <a:gd name="connsiteY4" fmla="*/ 1110613 h 1110613"/>
              <a:gd name="connsiteX5" fmla="*/ 768572 w 1095350"/>
              <a:gd name="connsiteY5" fmla="*/ 1103412 h 1110613"/>
              <a:gd name="connsiteX0" fmla="*/ 1095351 w 1095350"/>
              <a:gd name="connsiteY0" fmla="*/ 381012 h 1197993"/>
              <a:gd name="connsiteX1" fmla="*/ 1092682 w 1095350"/>
              <a:gd name="connsiteY1" fmla="*/ 94956 h 1197993"/>
              <a:gd name="connsiteX2" fmla="*/ 0 w 1095350"/>
              <a:gd name="connsiteY2" fmla="*/ 92762 h 1197993"/>
              <a:gd name="connsiteX3" fmla="*/ 0 w 1095350"/>
              <a:gd name="connsiteY3" fmla="*/ 1197993 h 1197993"/>
              <a:gd name="connsiteX4" fmla="*/ 768572 w 1095350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414036 h 1231017"/>
              <a:gd name="connsiteX1" fmla="*/ 1092682 w 1174316"/>
              <a:gd name="connsiteY1" fmla="*/ 127980 h 1231017"/>
              <a:gd name="connsiteX2" fmla="*/ 0 w 1174316"/>
              <a:gd name="connsiteY2" fmla="*/ 125786 h 1231017"/>
              <a:gd name="connsiteX3" fmla="*/ 0 w 1174316"/>
              <a:gd name="connsiteY3" fmla="*/ 1231017 h 1231017"/>
              <a:gd name="connsiteX4" fmla="*/ 768572 w 1174316"/>
              <a:gd name="connsiteY4" fmla="*/ 1223816 h 1231017"/>
              <a:gd name="connsiteX0" fmla="*/ 1259086 w 1338051"/>
              <a:gd name="connsiteY0" fmla="*/ 308274 h 1125255"/>
              <a:gd name="connsiteX1" fmla="*/ 1256417 w 1338051"/>
              <a:gd name="connsiteY1" fmla="*/ 22218 h 1125255"/>
              <a:gd name="connsiteX2" fmla="*/ 163735 w 1338051"/>
              <a:gd name="connsiteY2" fmla="*/ 20024 h 1125255"/>
              <a:gd name="connsiteX3" fmla="*/ 163735 w 1338051"/>
              <a:gd name="connsiteY3" fmla="*/ 1125255 h 1125255"/>
              <a:gd name="connsiteX4" fmla="*/ 932307 w 1338051"/>
              <a:gd name="connsiteY4" fmla="*/ 1118054 h 1125255"/>
              <a:gd name="connsiteX0" fmla="*/ 1119714 w 1198679"/>
              <a:gd name="connsiteY0" fmla="*/ 306048 h 1123029"/>
              <a:gd name="connsiteX1" fmla="*/ 1117045 w 1198679"/>
              <a:gd name="connsiteY1" fmla="*/ 19992 h 1123029"/>
              <a:gd name="connsiteX2" fmla="*/ 24363 w 1198679"/>
              <a:gd name="connsiteY2" fmla="*/ 17798 h 1123029"/>
              <a:gd name="connsiteX3" fmla="*/ 24363 w 1198679"/>
              <a:gd name="connsiteY3" fmla="*/ 1123029 h 1123029"/>
              <a:gd name="connsiteX4" fmla="*/ 792935 w 1198679"/>
              <a:gd name="connsiteY4" fmla="*/ 1115828 h 1123029"/>
              <a:gd name="connsiteX0" fmla="*/ 1119726 w 1198691"/>
              <a:gd name="connsiteY0" fmla="*/ 306835 h 1123816"/>
              <a:gd name="connsiteX1" fmla="*/ 1117057 w 1198691"/>
              <a:gd name="connsiteY1" fmla="*/ 20779 h 1123816"/>
              <a:gd name="connsiteX2" fmla="*/ 24375 w 1198691"/>
              <a:gd name="connsiteY2" fmla="*/ 18585 h 1123816"/>
              <a:gd name="connsiteX3" fmla="*/ 24375 w 1198691"/>
              <a:gd name="connsiteY3" fmla="*/ 1123816 h 1123816"/>
              <a:gd name="connsiteX4" fmla="*/ 792947 w 1198691"/>
              <a:gd name="connsiteY4" fmla="*/ 1116615 h 1123816"/>
              <a:gd name="connsiteX0" fmla="*/ 1119726 w 1201445"/>
              <a:gd name="connsiteY0" fmla="*/ 288251 h 1105232"/>
              <a:gd name="connsiteX1" fmla="*/ 1117057 w 1201445"/>
              <a:gd name="connsiteY1" fmla="*/ 2195 h 1105232"/>
              <a:gd name="connsiteX2" fmla="*/ 24375 w 1201445"/>
              <a:gd name="connsiteY2" fmla="*/ 1 h 1105232"/>
              <a:gd name="connsiteX3" fmla="*/ 24375 w 1201445"/>
              <a:gd name="connsiteY3" fmla="*/ 1105232 h 1105232"/>
              <a:gd name="connsiteX4" fmla="*/ 792947 w 1201445"/>
              <a:gd name="connsiteY4" fmla="*/ 1098031 h 1105232"/>
              <a:gd name="connsiteX0" fmla="*/ 1119726 w 1121872"/>
              <a:gd name="connsiteY0" fmla="*/ 288251 h 1105232"/>
              <a:gd name="connsiteX1" fmla="*/ 1117057 w 1121872"/>
              <a:gd name="connsiteY1" fmla="*/ 2195 h 1105232"/>
              <a:gd name="connsiteX2" fmla="*/ 24375 w 1121872"/>
              <a:gd name="connsiteY2" fmla="*/ 1 h 1105232"/>
              <a:gd name="connsiteX3" fmla="*/ 24375 w 1121872"/>
              <a:gd name="connsiteY3" fmla="*/ 1105232 h 1105232"/>
              <a:gd name="connsiteX4" fmla="*/ 792947 w 1121872"/>
              <a:gd name="connsiteY4" fmla="*/ 1098031 h 1105232"/>
              <a:gd name="connsiteX0" fmla="*/ 1119726 w 1123332"/>
              <a:gd name="connsiteY0" fmla="*/ 288251 h 1105232"/>
              <a:gd name="connsiteX1" fmla="*/ 1117057 w 1123332"/>
              <a:gd name="connsiteY1" fmla="*/ 2195 h 1105232"/>
              <a:gd name="connsiteX2" fmla="*/ 24375 w 1123332"/>
              <a:gd name="connsiteY2" fmla="*/ 1 h 1105232"/>
              <a:gd name="connsiteX3" fmla="*/ 24375 w 1123332"/>
              <a:gd name="connsiteY3" fmla="*/ 1105232 h 1105232"/>
              <a:gd name="connsiteX4" fmla="*/ 792947 w 1123332"/>
              <a:gd name="connsiteY4" fmla="*/ 1098031 h 1105232"/>
              <a:gd name="connsiteX0" fmla="*/ 1119726 w 1198690"/>
              <a:gd name="connsiteY0" fmla="*/ 305653 h 1122634"/>
              <a:gd name="connsiteX1" fmla="*/ 1117057 w 1198690"/>
              <a:gd name="connsiteY1" fmla="*/ 19597 h 1122634"/>
              <a:gd name="connsiteX2" fmla="*/ 24375 w 1198690"/>
              <a:gd name="connsiteY2" fmla="*/ 21191 h 1122634"/>
              <a:gd name="connsiteX3" fmla="*/ 24375 w 1198690"/>
              <a:gd name="connsiteY3" fmla="*/ 1122634 h 1122634"/>
              <a:gd name="connsiteX4" fmla="*/ 792947 w 1198690"/>
              <a:gd name="connsiteY4" fmla="*/ 1115433 h 1122634"/>
              <a:gd name="connsiteX0" fmla="*/ 1095351 w 1174318"/>
              <a:gd name="connsiteY0" fmla="*/ 378272 h 1195253"/>
              <a:gd name="connsiteX1" fmla="*/ 1092683 w 1174318"/>
              <a:gd name="connsiteY1" fmla="*/ 92216 h 1195253"/>
              <a:gd name="connsiteX2" fmla="*/ 0 w 1174318"/>
              <a:gd name="connsiteY2" fmla="*/ 93810 h 1195253"/>
              <a:gd name="connsiteX3" fmla="*/ 0 w 1174318"/>
              <a:gd name="connsiteY3" fmla="*/ 1195253 h 1195253"/>
              <a:gd name="connsiteX4" fmla="*/ 768572 w 1174318"/>
              <a:gd name="connsiteY4" fmla="*/ 1188052 h 1195253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286056 h 1103037"/>
              <a:gd name="connsiteX1" fmla="*/ 1092683 w 1177006"/>
              <a:gd name="connsiteY1" fmla="*/ 0 h 1103037"/>
              <a:gd name="connsiteX2" fmla="*/ 0 w 1177006"/>
              <a:gd name="connsiteY2" fmla="*/ 1594 h 1103037"/>
              <a:gd name="connsiteX3" fmla="*/ 0 w 1177006"/>
              <a:gd name="connsiteY3" fmla="*/ 1103037 h 1103037"/>
              <a:gd name="connsiteX4" fmla="*/ 768572 w 1177006"/>
              <a:gd name="connsiteY4" fmla="*/ 1095836 h 1103037"/>
              <a:gd name="connsiteX0" fmla="*/ 1095351 w 1097434"/>
              <a:gd name="connsiteY0" fmla="*/ 286056 h 1103037"/>
              <a:gd name="connsiteX1" fmla="*/ 1092683 w 1097434"/>
              <a:gd name="connsiteY1" fmla="*/ 0 h 1103037"/>
              <a:gd name="connsiteX2" fmla="*/ 0 w 1097434"/>
              <a:gd name="connsiteY2" fmla="*/ 1594 h 1103037"/>
              <a:gd name="connsiteX3" fmla="*/ 0 w 1097434"/>
              <a:gd name="connsiteY3" fmla="*/ 1103037 h 1103037"/>
              <a:gd name="connsiteX4" fmla="*/ 768572 w 1097434"/>
              <a:gd name="connsiteY4" fmla="*/ 1095836 h 1103037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768572 w 1097436"/>
              <a:gd name="connsiteY4" fmla="*/ 1095836 h 1103037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432582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300280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242217 w 1097436"/>
              <a:gd name="connsiteY4" fmla="*/ 1104642 h 1104642"/>
              <a:gd name="connsiteX0" fmla="*/ 1306162 w 1308242"/>
              <a:gd name="connsiteY0" fmla="*/ 71787 h 1104642"/>
              <a:gd name="connsiteX1" fmla="*/ 1303489 w 1308242"/>
              <a:gd name="connsiteY1" fmla="*/ 0 h 1104642"/>
              <a:gd name="connsiteX2" fmla="*/ 210806 w 1308242"/>
              <a:gd name="connsiteY2" fmla="*/ 1594 h 1104642"/>
              <a:gd name="connsiteX3" fmla="*/ 210806 w 1308242"/>
              <a:gd name="connsiteY3" fmla="*/ 1103037 h 1104642"/>
              <a:gd name="connsiteX4" fmla="*/ 0 w 1308242"/>
              <a:gd name="connsiteY4" fmla="*/ 1104642 h 1104642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100301 w 1097436"/>
              <a:gd name="connsiteY4" fmla="*/ 1095940 h 1103037"/>
              <a:gd name="connsiteX0" fmla="*/ 1095356 w 1097436"/>
              <a:gd name="connsiteY0" fmla="*/ 71787 h 1103995"/>
              <a:gd name="connsiteX1" fmla="*/ 1092683 w 1097436"/>
              <a:gd name="connsiteY1" fmla="*/ 0 h 1103995"/>
              <a:gd name="connsiteX2" fmla="*/ 0 w 1097436"/>
              <a:gd name="connsiteY2" fmla="*/ 1594 h 1103995"/>
              <a:gd name="connsiteX3" fmla="*/ 0 w 1097436"/>
              <a:gd name="connsiteY3" fmla="*/ 1103037 h 1103995"/>
              <a:gd name="connsiteX4" fmla="*/ 88427 w 1097436"/>
              <a:gd name="connsiteY4" fmla="*/ 1103995 h 1103995"/>
              <a:gd name="connsiteX0" fmla="*/ 1091963 w 1096511"/>
              <a:gd name="connsiteY0" fmla="*/ 269128 h 1103995"/>
              <a:gd name="connsiteX1" fmla="*/ 1092683 w 1096511"/>
              <a:gd name="connsiteY1" fmla="*/ 0 h 1103995"/>
              <a:gd name="connsiteX2" fmla="*/ 0 w 1096511"/>
              <a:gd name="connsiteY2" fmla="*/ 1594 h 1103995"/>
              <a:gd name="connsiteX3" fmla="*/ 0 w 1096511"/>
              <a:gd name="connsiteY3" fmla="*/ 1103037 h 1103995"/>
              <a:gd name="connsiteX4" fmla="*/ 88427 w 1096511"/>
              <a:gd name="connsiteY4" fmla="*/ 1103995 h 1103995"/>
              <a:gd name="connsiteX0" fmla="*/ 1091963 w 1096859"/>
              <a:gd name="connsiteY0" fmla="*/ 269128 h 1103995"/>
              <a:gd name="connsiteX1" fmla="*/ 1092683 w 1096859"/>
              <a:gd name="connsiteY1" fmla="*/ 0 h 1103995"/>
              <a:gd name="connsiteX2" fmla="*/ 0 w 1096859"/>
              <a:gd name="connsiteY2" fmla="*/ 1594 h 1103995"/>
              <a:gd name="connsiteX3" fmla="*/ 0 w 1096859"/>
              <a:gd name="connsiteY3" fmla="*/ 1103037 h 1103995"/>
              <a:gd name="connsiteX4" fmla="*/ 88427 w 1096859"/>
              <a:gd name="connsiteY4" fmla="*/ 1103995 h 1103995"/>
              <a:gd name="connsiteX0" fmla="*/ 1091963 w 1096859"/>
              <a:gd name="connsiteY0" fmla="*/ 269128 h 1103995"/>
              <a:gd name="connsiteX1" fmla="*/ 1092683 w 1096859"/>
              <a:gd name="connsiteY1" fmla="*/ 0 h 1103995"/>
              <a:gd name="connsiteX2" fmla="*/ 0 w 1096859"/>
              <a:gd name="connsiteY2" fmla="*/ 1594 h 1103995"/>
              <a:gd name="connsiteX3" fmla="*/ 0 w 1096859"/>
              <a:gd name="connsiteY3" fmla="*/ 1103037 h 1103995"/>
              <a:gd name="connsiteX4" fmla="*/ 88427 w 1096859"/>
              <a:gd name="connsiteY4" fmla="*/ 1103995 h 1103995"/>
              <a:gd name="connsiteX0" fmla="*/ 1091963 w 1092683"/>
              <a:gd name="connsiteY0" fmla="*/ 269128 h 1103995"/>
              <a:gd name="connsiteX1" fmla="*/ 1092683 w 1092683"/>
              <a:gd name="connsiteY1" fmla="*/ 0 h 1103995"/>
              <a:gd name="connsiteX2" fmla="*/ 0 w 1092683"/>
              <a:gd name="connsiteY2" fmla="*/ 1594 h 1103995"/>
              <a:gd name="connsiteX3" fmla="*/ 0 w 1092683"/>
              <a:gd name="connsiteY3" fmla="*/ 1103037 h 1103995"/>
              <a:gd name="connsiteX4" fmla="*/ 88427 w 1092683"/>
              <a:gd name="connsiteY4" fmla="*/ 1103995 h 1103995"/>
              <a:gd name="connsiteX0" fmla="*/ 1093659 w 1093819"/>
              <a:gd name="connsiteY0" fmla="*/ 67763 h 1103995"/>
              <a:gd name="connsiteX1" fmla="*/ 1092683 w 1093819"/>
              <a:gd name="connsiteY1" fmla="*/ 0 h 1103995"/>
              <a:gd name="connsiteX2" fmla="*/ 0 w 1093819"/>
              <a:gd name="connsiteY2" fmla="*/ 1594 h 1103995"/>
              <a:gd name="connsiteX3" fmla="*/ 0 w 1093819"/>
              <a:gd name="connsiteY3" fmla="*/ 1103037 h 1103995"/>
              <a:gd name="connsiteX4" fmla="*/ 88427 w 1093819"/>
              <a:gd name="connsiteY4" fmla="*/ 1103995 h 1103995"/>
              <a:gd name="connsiteX0" fmla="*/ 1090266 w 1092683"/>
              <a:gd name="connsiteY0" fmla="*/ 67763 h 1103995"/>
              <a:gd name="connsiteX1" fmla="*/ 1092683 w 1092683"/>
              <a:gd name="connsiteY1" fmla="*/ 0 h 1103995"/>
              <a:gd name="connsiteX2" fmla="*/ 0 w 1092683"/>
              <a:gd name="connsiteY2" fmla="*/ 1594 h 1103995"/>
              <a:gd name="connsiteX3" fmla="*/ 0 w 1092683"/>
              <a:gd name="connsiteY3" fmla="*/ 1103037 h 1103995"/>
              <a:gd name="connsiteX4" fmla="*/ 88427 w 1092683"/>
              <a:gd name="connsiteY4" fmla="*/ 1103995 h 110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83" h="1103995">
                <a:moveTo>
                  <a:pt x="1090266" y="67763"/>
                </a:moveTo>
                <a:cubicBezTo>
                  <a:pt x="1091073" y="16711"/>
                  <a:pt x="1091919" y="156780"/>
                  <a:pt x="1092683" y="0"/>
                </a:cubicBezTo>
                <a:lnTo>
                  <a:pt x="0" y="1594"/>
                </a:lnTo>
                <a:lnTo>
                  <a:pt x="0" y="1103037"/>
                </a:lnTo>
                <a:lnTo>
                  <a:pt x="88427" y="1103995"/>
                </a:lnTo>
              </a:path>
            </a:pathLst>
          </a:custGeom>
          <a:noFill/>
          <a:ln w="19050" cap="flat" cmpd="sng" algn="ctr">
            <a:solidFill>
              <a:srgbClr val="0039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C70BFB-083E-6FDD-58B3-2AD9777FC9D0}"/>
              </a:ext>
            </a:extLst>
          </p:cNvPr>
          <p:cNvSpPr/>
          <p:nvPr/>
        </p:nvSpPr>
        <p:spPr>
          <a:xfrm>
            <a:off x="3049584" y="6388355"/>
            <a:ext cx="1461413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440"/>
                </a:solidFill>
                <a:cs typeface="Angsana New" panose="02020603050405020304" pitchFamily="18" charset="-34"/>
              </a:rPr>
              <a:t>Baja California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449DD8-F0E3-17FB-AB6F-7C4EF022A4B0}"/>
              </a:ext>
            </a:extLst>
          </p:cNvPr>
          <p:cNvSpPr/>
          <p:nvPr/>
        </p:nvSpPr>
        <p:spPr>
          <a:xfrm>
            <a:off x="3276475" y="5969928"/>
            <a:ext cx="1089474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964"/>
                </a:solidFill>
                <a:cs typeface="Angsana New" panose="02020603050405020304" pitchFamily="18" charset="-34"/>
              </a:rPr>
              <a:t>39 projects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964"/>
                </a:solidFill>
                <a:cs typeface="Angsana New" panose="02020603050405020304" pitchFamily="18" charset="-34"/>
              </a:rPr>
              <a:t>$1,549.2 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49075A-2FF7-7A1C-D343-9C830EC66039}"/>
              </a:ext>
            </a:extLst>
          </p:cNvPr>
          <p:cNvSpPr/>
          <p:nvPr/>
        </p:nvSpPr>
        <p:spPr>
          <a:xfrm>
            <a:off x="4752066" y="6389087"/>
            <a:ext cx="784057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440"/>
                </a:solidFill>
                <a:cs typeface="Angsana New" panose="02020603050405020304" pitchFamily="18" charset="-34"/>
              </a:rPr>
              <a:t>Sonora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94F5DA-FAFB-2071-8589-A10E12304DD4}"/>
              </a:ext>
            </a:extLst>
          </p:cNvPr>
          <p:cNvSpPr/>
          <p:nvPr/>
        </p:nvSpPr>
        <p:spPr>
          <a:xfrm>
            <a:off x="5805319" y="6374395"/>
            <a:ext cx="1100817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440"/>
                </a:solidFill>
                <a:cs typeface="Angsana New" panose="02020603050405020304" pitchFamily="18" charset="-34"/>
              </a:rPr>
              <a:t>Chihuahua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39B5CA-3E27-BD3F-2327-79EDE4423AC2}"/>
              </a:ext>
            </a:extLst>
          </p:cNvPr>
          <p:cNvSpPr/>
          <p:nvPr/>
        </p:nvSpPr>
        <p:spPr>
          <a:xfrm>
            <a:off x="6904311" y="6371838"/>
            <a:ext cx="1100817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440"/>
                </a:solidFill>
                <a:cs typeface="Angsana New" panose="02020603050405020304" pitchFamily="18" charset="-34"/>
              </a:rPr>
              <a:t>Coahuila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36C522-3F33-16D2-5500-BFE964DED0B1}"/>
              </a:ext>
            </a:extLst>
          </p:cNvPr>
          <p:cNvSpPr/>
          <p:nvPr/>
        </p:nvSpPr>
        <p:spPr>
          <a:xfrm>
            <a:off x="7912459" y="6359557"/>
            <a:ext cx="1239411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440"/>
                </a:solidFill>
                <a:cs typeface="Angsana New" panose="02020603050405020304" pitchFamily="18" charset="-34"/>
              </a:rPr>
              <a:t>Nuevo León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77C96C-DB83-FC9D-6D53-000C9A5702AB}"/>
              </a:ext>
            </a:extLst>
          </p:cNvPr>
          <p:cNvSpPr/>
          <p:nvPr/>
        </p:nvSpPr>
        <p:spPr>
          <a:xfrm>
            <a:off x="9113177" y="6368033"/>
            <a:ext cx="1171306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440"/>
                </a:solidFill>
                <a:cs typeface="Angsana New" panose="02020603050405020304" pitchFamily="18" charset="-34"/>
              </a:rPr>
              <a:t>Tamaulipas</a:t>
            </a:r>
          </a:p>
        </p:txBody>
      </p:sp>
      <p:sp>
        <p:nvSpPr>
          <p:cNvPr id="37" name="Freeform 70">
            <a:extLst>
              <a:ext uri="{FF2B5EF4-FFF2-40B4-BE49-F238E27FC236}">
                <a16:creationId xmlns:a16="http://schemas.microsoft.com/office/drawing/2014/main" id="{C6BF1943-6432-28B3-AFE1-1A21AB31F1B0}"/>
              </a:ext>
            </a:extLst>
          </p:cNvPr>
          <p:cNvSpPr/>
          <p:nvPr/>
        </p:nvSpPr>
        <p:spPr>
          <a:xfrm rot="5400000" flipH="1">
            <a:off x="3859292" y="4616170"/>
            <a:ext cx="2577498" cy="942478"/>
          </a:xfrm>
          <a:custGeom>
            <a:avLst/>
            <a:gdLst>
              <a:gd name="connsiteX0" fmla="*/ 1626304 w 2826951"/>
              <a:gd name="connsiteY0" fmla="*/ 0 h 868488"/>
              <a:gd name="connsiteX1" fmla="*/ 4238 w 2826951"/>
              <a:gd name="connsiteY1" fmla="*/ 302149 h 868488"/>
              <a:gd name="connsiteX2" fmla="*/ 2055674 w 2826951"/>
              <a:gd name="connsiteY2" fmla="*/ 811033 h 868488"/>
              <a:gd name="connsiteX3" fmla="*/ 2826951 w 2826951"/>
              <a:gd name="connsiteY3" fmla="*/ 834887 h 868488"/>
              <a:gd name="connsiteX0" fmla="*/ 363954 w 1564601"/>
              <a:gd name="connsiteY0" fmla="*/ 0 h 862996"/>
              <a:gd name="connsiteX1" fmla="*/ 475273 w 1564601"/>
              <a:gd name="connsiteY1" fmla="*/ 389614 h 862996"/>
              <a:gd name="connsiteX2" fmla="*/ 793324 w 1564601"/>
              <a:gd name="connsiteY2" fmla="*/ 811033 h 862996"/>
              <a:gd name="connsiteX3" fmla="*/ 1564601 w 1564601"/>
              <a:gd name="connsiteY3" fmla="*/ 834887 h 862996"/>
              <a:gd name="connsiteX0" fmla="*/ 343645 w 1544292"/>
              <a:gd name="connsiteY0" fmla="*/ 0 h 859418"/>
              <a:gd name="connsiteX1" fmla="*/ 454964 w 1544292"/>
              <a:gd name="connsiteY1" fmla="*/ 389614 h 859418"/>
              <a:gd name="connsiteX2" fmla="*/ 160765 w 1544292"/>
              <a:gd name="connsiteY2" fmla="*/ 803082 h 859418"/>
              <a:gd name="connsiteX3" fmla="*/ 1544292 w 1544292"/>
              <a:gd name="connsiteY3" fmla="*/ 834887 h 859418"/>
              <a:gd name="connsiteX0" fmla="*/ 343645 w 1544292"/>
              <a:gd name="connsiteY0" fmla="*/ 0 h 844312"/>
              <a:gd name="connsiteX1" fmla="*/ 454964 w 1544292"/>
              <a:gd name="connsiteY1" fmla="*/ 389614 h 844312"/>
              <a:gd name="connsiteX2" fmla="*/ 160765 w 1544292"/>
              <a:gd name="connsiteY2" fmla="*/ 803082 h 844312"/>
              <a:gd name="connsiteX3" fmla="*/ 1544292 w 1544292"/>
              <a:gd name="connsiteY3" fmla="*/ 834887 h 844312"/>
              <a:gd name="connsiteX0" fmla="*/ 343645 w 1544292"/>
              <a:gd name="connsiteY0" fmla="*/ 0 h 852493"/>
              <a:gd name="connsiteX1" fmla="*/ 454964 w 1544292"/>
              <a:gd name="connsiteY1" fmla="*/ 389614 h 852493"/>
              <a:gd name="connsiteX2" fmla="*/ 160765 w 1544292"/>
              <a:gd name="connsiteY2" fmla="*/ 842839 h 852493"/>
              <a:gd name="connsiteX3" fmla="*/ 1544292 w 1544292"/>
              <a:gd name="connsiteY3" fmla="*/ 834887 h 852493"/>
              <a:gd name="connsiteX0" fmla="*/ 1685662 w 1685662"/>
              <a:gd name="connsiteY0" fmla="*/ 0 h 1122837"/>
              <a:gd name="connsiteX1" fmla="*/ 389600 w 1685662"/>
              <a:gd name="connsiteY1" fmla="*/ 659958 h 1122837"/>
              <a:gd name="connsiteX2" fmla="*/ 95401 w 1685662"/>
              <a:gd name="connsiteY2" fmla="*/ 1113183 h 1122837"/>
              <a:gd name="connsiteX3" fmla="*/ 1478928 w 1685662"/>
              <a:gd name="connsiteY3" fmla="*/ 1105231 h 1122837"/>
              <a:gd name="connsiteX0" fmla="*/ 1843123 w 1843123"/>
              <a:gd name="connsiteY0" fmla="*/ 0 h 1193962"/>
              <a:gd name="connsiteX1" fmla="*/ 149496 w 1843123"/>
              <a:gd name="connsiteY1" fmla="*/ 87464 h 1193962"/>
              <a:gd name="connsiteX2" fmla="*/ 252862 w 1843123"/>
              <a:gd name="connsiteY2" fmla="*/ 1113183 h 1193962"/>
              <a:gd name="connsiteX3" fmla="*/ 1636389 w 1843123"/>
              <a:gd name="connsiteY3" fmla="*/ 1105231 h 1193962"/>
              <a:gd name="connsiteX0" fmla="*/ 1884712 w 1884712"/>
              <a:gd name="connsiteY0" fmla="*/ 0 h 1193962"/>
              <a:gd name="connsiteX1" fmla="*/ 191085 w 1884712"/>
              <a:gd name="connsiteY1" fmla="*/ 87464 h 1193962"/>
              <a:gd name="connsiteX2" fmla="*/ 294451 w 1884712"/>
              <a:gd name="connsiteY2" fmla="*/ 1113183 h 1193962"/>
              <a:gd name="connsiteX3" fmla="*/ 1677978 w 1884712"/>
              <a:gd name="connsiteY3" fmla="*/ 1105231 h 1193962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32103 w 1832103"/>
              <a:gd name="connsiteY0" fmla="*/ 53215 h 1243923"/>
              <a:gd name="connsiteX1" fmla="*/ 154378 w 1832103"/>
              <a:gd name="connsiteY1" fmla="*/ 69118 h 1243923"/>
              <a:gd name="connsiteX2" fmla="*/ 241842 w 1832103"/>
              <a:gd name="connsiteY2" fmla="*/ 1158447 h 1243923"/>
              <a:gd name="connsiteX3" fmla="*/ 1625369 w 1832103"/>
              <a:gd name="connsiteY3" fmla="*/ 1150495 h 1243923"/>
              <a:gd name="connsiteX0" fmla="*/ 1832103 w 1832103"/>
              <a:gd name="connsiteY0" fmla="*/ 67479 h 1258187"/>
              <a:gd name="connsiteX1" fmla="*/ 154378 w 1832103"/>
              <a:gd name="connsiteY1" fmla="*/ 83382 h 1258187"/>
              <a:gd name="connsiteX2" fmla="*/ 241842 w 1832103"/>
              <a:gd name="connsiteY2" fmla="*/ 1172711 h 1258187"/>
              <a:gd name="connsiteX3" fmla="*/ 1625369 w 1832103"/>
              <a:gd name="connsiteY3" fmla="*/ 1164759 h 1258187"/>
              <a:gd name="connsiteX0" fmla="*/ 1728508 w 1728508"/>
              <a:gd name="connsiteY0" fmla="*/ 0 h 1190708"/>
              <a:gd name="connsiteX1" fmla="*/ 50783 w 1728508"/>
              <a:gd name="connsiteY1" fmla="*/ 15903 h 1190708"/>
              <a:gd name="connsiteX2" fmla="*/ 138247 w 1728508"/>
              <a:gd name="connsiteY2" fmla="*/ 1105232 h 1190708"/>
              <a:gd name="connsiteX3" fmla="*/ 1521774 w 1728508"/>
              <a:gd name="connsiteY3" fmla="*/ 1097280 h 1190708"/>
              <a:gd name="connsiteX0" fmla="*/ 1677787 w 1677787"/>
              <a:gd name="connsiteY0" fmla="*/ 0 h 1148549"/>
              <a:gd name="connsiteX1" fmla="*/ 62 w 1677787"/>
              <a:gd name="connsiteY1" fmla="*/ 15903 h 1148549"/>
              <a:gd name="connsiteX2" fmla="*/ 87526 w 1677787"/>
              <a:gd name="connsiteY2" fmla="*/ 1105232 h 1148549"/>
              <a:gd name="connsiteX3" fmla="*/ 1471053 w 1677787"/>
              <a:gd name="connsiteY3" fmla="*/ 1097280 h 1148549"/>
              <a:gd name="connsiteX0" fmla="*/ 1811881 w 1811881"/>
              <a:gd name="connsiteY0" fmla="*/ 67854 h 1206142"/>
              <a:gd name="connsiteX1" fmla="*/ 134156 w 1811881"/>
              <a:gd name="connsiteY1" fmla="*/ 83757 h 1206142"/>
              <a:gd name="connsiteX2" fmla="*/ 110302 w 1811881"/>
              <a:gd name="connsiteY2" fmla="*/ 1157183 h 1206142"/>
              <a:gd name="connsiteX3" fmla="*/ 1605147 w 1811881"/>
              <a:gd name="connsiteY3" fmla="*/ 1165134 h 1206142"/>
              <a:gd name="connsiteX0" fmla="*/ 1887952 w 1887952"/>
              <a:gd name="connsiteY0" fmla="*/ 67854 h 1247462"/>
              <a:gd name="connsiteX1" fmla="*/ 210227 w 1887952"/>
              <a:gd name="connsiteY1" fmla="*/ 83757 h 1247462"/>
              <a:gd name="connsiteX2" fmla="*/ 186373 w 1887952"/>
              <a:gd name="connsiteY2" fmla="*/ 1157183 h 1247462"/>
              <a:gd name="connsiteX3" fmla="*/ 1681218 w 1887952"/>
              <a:gd name="connsiteY3" fmla="*/ 1165134 h 1247462"/>
              <a:gd name="connsiteX0" fmla="*/ 1804150 w 1804150"/>
              <a:gd name="connsiteY0" fmla="*/ 11647 h 1191255"/>
              <a:gd name="connsiteX1" fmla="*/ 126425 w 1804150"/>
              <a:gd name="connsiteY1" fmla="*/ 27550 h 1191255"/>
              <a:gd name="connsiteX2" fmla="*/ 102571 w 1804150"/>
              <a:gd name="connsiteY2" fmla="*/ 1100976 h 1191255"/>
              <a:gd name="connsiteX3" fmla="*/ 1597416 w 1804150"/>
              <a:gd name="connsiteY3" fmla="*/ 1108927 h 1191255"/>
              <a:gd name="connsiteX0" fmla="*/ 1702458 w 1702458"/>
              <a:gd name="connsiteY0" fmla="*/ 11647 h 1140143"/>
              <a:gd name="connsiteX1" fmla="*/ 24733 w 1702458"/>
              <a:gd name="connsiteY1" fmla="*/ 27550 h 1140143"/>
              <a:gd name="connsiteX2" fmla="*/ 879 w 1702458"/>
              <a:gd name="connsiteY2" fmla="*/ 1100976 h 1140143"/>
              <a:gd name="connsiteX3" fmla="*/ 1495724 w 1702458"/>
              <a:gd name="connsiteY3" fmla="*/ 1108927 h 1140143"/>
              <a:gd name="connsiteX0" fmla="*/ 1704717 w 1704717"/>
              <a:gd name="connsiteY0" fmla="*/ 11647 h 1122538"/>
              <a:gd name="connsiteX1" fmla="*/ 26992 w 1704717"/>
              <a:gd name="connsiteY1" fmla="*/ 27550 h 1122538"/>
              <a:gd name="connsiteX2" fmla="*/ 3138 w 1704717"/>
              <a:gd name="connsiteY2" fmla="*/ 1100976 h 1122538"/>
              <a:gd name="connsiteX3" fmla="*/ 1497983 w 1704717"/>
              <a:gd name="connsiteY3" fmla="*/ 1108927 h 1122538"/>
              <a:gd name="connsiteX0" fmla="*/ 1704717 w 1704717"/>
              <a:gd name="connsiteY0" fmla="*/ 0 h 1110891"/>
              <a:gd name="connsiteX1" fmla="*/ 26992 w 1704717"/>
              <a:gd name="connsiteY1" fmla="*/ 15903 h 1110891"/>
              <a:gd name="connsiteX2" fmla="*/ 3138 w 1704717"/>
              <a:gd name="connsiteY2" fmla="*/ 1089329 h 1110891"/>
              <a:gd name="connsiteX3" fmla="*/ 1497983 w 1704717"/>
              <a:gd name="connsiteY3" fmla="*/ 1097280 h 1110891"/>
              <a:gd name="connsiteX0" fmla="*/ 1804149 w 1804149"/>
              <a:gd name="connsiteY0" fmla="*/ 15902 h 1197839"/>
              <a:gd name="connsiteX1" fmla="*/ 126424 w 1804149"/>
              <a:gd name="connsiteY1" fmla="*/ 0 h 1197839"/>
              <a:gd name="connsiteX2" fmla="*/ 102570 w 1804149"/>
              <a:gd name="connsiteY2" fmla="*/ 1105231 h 1197839"/>
              <a:gd name="connsiteX3" fmla="*/ 1597415 w 180414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26284"/>
              <a:gd name="connsiteX1" fmla="*/ 23854 w 1701579"/>
              <a:gd name="connsiteY1" fmla="*/ 0 h 1126284"/>
              <a:gd name="connsiteX2" fmla="*/ 0 w 1701579"/>
              <a:gd name="connsiteY2" fmla="*/ 1105231 h 1126284"/>
              <a:gd name="connsiteX3" fmla="*/ 1494845 w 1701579"/>
              <a:gd name="connsiteY3" fmla="*/ 1113182 h 1126284"/>
              <a:gd name="connsiteX0" fmla="*/ 1701579 w 1701579"/>
              <a:gd name="connsiteY0" fmla="*/ 15902 h 1132732"/>
              <a:gd name="connsiteX1" fmla="*/ 23854 w 1701579"/>
              <a:gd name="connsiteY1" fmla="*/ 0 h 1132732"/>
              <a:gd name="connsiteX2" fmla="*/ 0 w 1701579"/>
              <a:gd name="connsiteY2" fmla="*/ 1105231 h 1132732"/>
              <a:gd name="connsiteX3" fmla="*/ 1431235 w 1701579"/>
              <a:gd name="connsiteY3" fmla="*/ 1121133 h 1132732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423283 w 1693627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232452 w 1693627"/>
              <a:gd name="connsiteY3" fmla="*/ 1121133 h 1121133"/>
              <a:gd name="connsiteX0" fmla="*/ 1677725 w 1677725"/>
              <a:gd name="connsiteY0" fmla="*/ 15902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0 w 1677725"/>
              <a:gd name="connsiteY3" fmla="*/ 1113182 h 1113182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5 w 1677725"/>
              <a:gd name="connsiteY3" fmla="*/ 1113182 h 1113182"/>
              <a:gd name="connsiteX0" fmla="*/ 1677725 w 1677725"/>
              <a:gd name="connsiteY0" fmla="*/ 7951 h 1105231"/>
              <a:gd name="connsiteX1" fmla="*/ 0 w 1677725"/>
              <a:gd name="connsiteY1" fmla="*/ 0 h 1105231"/>
              <a:gd name="connsiteX2" fmla="*/ 0 w 1677725"/>
              <a:gd name="connsiteY2" fmla="*/ 1105231 h 1105231"/>
              <a:gd name="connsiteX3" fmla="*/ 768572 w 1677725"/>
              <a:gd name="connsiteY3" fmla="*/ 1098030 h 1105231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6 w 2170516"/>
              <a:gd name="connsiteY0" fmla="*/ 0 h 1112432"/>
              <a:gd name="connsiteX1" fmla="*/ 0 w 2170516"/>
              <a:gd name="connsiteY1" fmla="*/ 7201 h 1112432"/>
              <a:gd name="connsiteX2" fmla="*/ 0 w 2170516"/>
              <a:gd name="connsiteY2" fmla="*/ 1112432 h 1112432"/>
              <a:gd name="connsiteX3" fmla="*/ 768572 w 2170516"/>
              <a:gd name="connsiteY3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0 w 2170516"/>
              <a:gd name="connsiteY2" fmla="*/ 7201 h 1112432"/>
              <a:gd name="connsiteX3" fmla="*/ 0 w 2170516"/>
              <a:gd name="connsiteY3" fmla="*/ 1112432 h 1112432"/>
              <a:gd name="connsiteX4" fmla="*/ 768572 w 2170516"/>
              <a:gd name="connsiteY4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1092676 w 2170516"/>
              <a:gd name="connsiteY2" fmla="*/ 9396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913480 w 2170516"/>
              <a:gd name="connsiteY2" fmla="*/ 1819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1095351 w 1095350"/>
              <a:gd name="connsiteY0" fmla="*/ 293632 h 1110613"/>
              <a:gd name="connsiteX1" fmla="*/ 1092682 w 1095350"/>
              <a:gd name="connsiteY1" fmla="*/ 7576 h 1110613"/>
              <a:gd name="connsiteX2" fmla="*/ 913480 w 1095350"/>
              <a:gd name="connsiteY2" fmla="*/ 0 h 1110613"/>
              <a:gd name="connsiteX3" fmla="*/ 0 w 1095350"/>
              <a:gd name="connsiteY3" fmla="*/ 5382 h 1110613"/>
              <a:gd name="connsiteX4" fmla="*/ 0 w 1095350"/>
              <a:gd name="connsiteY4" fmla="*/ 1110613 h 1110613"/>
              <a:gd name="connsiteX5" fmla="*/ 768572 w 1095350"/>
              <a:gd name="connsiteY5" fmla="*/ 1103412 h 1110613"/>
              <a:gd name="connsiteX0" fmla="*/ 1095351 w 1095350"/>
              <a:gd name="connsiteY0" fmla="*/ 381012 h 1197993"/>
              <a:gd name="connsiteX1" fmla="*/ 1092682 w 1095350"/>
              <a:gd name="connsiteY1" fmla="*/ 94956 h 1197993"/>
              <a:gd name="connsiteX2" fmla="*/ 0 w 1095350"/>
              <a:gd name="connsiteY2" fmla="*/ 92762 h 1197993"/>
              <a:gd name="connsiteX3" fmla="*/ 0 w 1095350"/>
              <a:gd name="connsiteY3" fmla="*/ 1197993 h 1197993"/>
              <a:gd name="connsiteX4" fmla="*/ 768572 w 1095350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414036 h 1231017"/>
              <a:gd name="connsiteX1" fmla="*/ 1092682 w 1174316"/>
              <a:gd name="connsiteY1" fmla="*/ 127980 h 1231017"/>
              <a:gd name="connsiteX2" fmla="*/ 0 w 1174316"/>
              <a:gd name="connsiteY2" fmla="*/ 125786 h 1231017"/>
              <a:gd name="connsiteX3" fmla="*/ 0 w 1174316"/>
              <a:gd name="connsiteY3" fmla="*/ 1231017 h 1231017"/>
              <a:gd name="connsiteX4" fmla="*/ 768572 w 1174316"/>
              <a:gd name="connsiteY4" fmla="*/ 1223816 h 1231017"/>
              <a:gd name="connsiteX0" fmla="*/ 1259086 w 1338051"/>
              <a:gd name="connsiteY0" fmla="*/ 308274 h 1125255"/>
              <a:gd name="connsiteX1" fmla="*/ 1256417 w 1338051"/>
              <a:gd name="connsiteY1" fmla="*/ 22218 h 1125255"/>
              <a:gd name="connsiteX2" fmla="*/ 163735 w 1338051"/>
              <a:gd name="connsiteY2" fmla="*/ 20024 h 1125255"/>
              <a:gd name="connsiteX3" fmla="*/ 163735 w 1338051"/>
              <a:gd name="connsiteY3" fmla="*/ 1125255 h 1125255"/>
              <a:gd name="connsiteX4" fmla="*/ 932307 w 1338051"/>
              <a:gd name="connsiteY4" fmla="*/ 1118054 h 1125255"/>
              <a:gd name="connsiteX0" fmla="*/ 1119714 w 1198679"/>
              <a:gd name="connsiteY0" fmla="*/ 306048 h 1123029"/>
              <a:gd name="connsiteX1" fmla="*/ 1117045 w 1198679"/>
              <a:gd name="connsiteY1" fmla="*/ 19992 h 1123029"/>
              <a:gd name="connsiteX2" fmla="*/ 24363 w 1198679"/>
              <a:gd name="connsiteY2" fmla="*/ 17798 h 1123029"/>
              <a:gd name="connsiteX3" fmla="*/ 24363 w 1198679"/>
              <a:gd name="connsiteY3" fmla="*/ 1123029 h 1123029"/>
              <a:gd name="connsiteX4" fmla="*/ 792935 w 1198679"/>
              <a:gd name="connsiteY4" fmla="*/ 1115828 h 1123029"/>
              <a:gd name="connsiteX0" fmla="*/ 1119726 w 1198691"/>
              <a:gd name="connsiteY0" fmla="*/ 306835 h 1123816"/>
              <a:gd name="connsiteX1" fmla="*/ 1117057 w 1198691"/>
              <a:gd name="connsiteY1" fmla="*/ 20779 h 1123816"/>
              <a:gd name="connsiteX2" fmla="*/ 24375 w 1198691"/>
              <a:gd name="connsiteY2" fmla="*/ 18585 h 1123816"/>
              <a:gd name="connsiteX3" fmla="*/ 24375 w 1198691"/>
              <a:gd name="connsiteY3" fmla="*/ 1123816 h 1123816"/>
              <a:gd name="connsiteX4" fmla="*/ 792947 w 1198691"/>
              <a:gd name="connsiteY4" fmla="*/ 1116615 h 1123816"/>
              <a:gd name="connsiteX0" fmla="*/ 1119726 w 1201445"/>
              <a:gd name="connsiteY0" fmla="*/ 288251 h 1105232"/>
              <a:gd name="connsiteX1" fmla="*/ 1117057 w 1201445"/>
              <a:gd name="connsiteY1" fmla="*/ 2195 h 1105232"/>
              <a:gd name="connsiteX2" fmla="*/ 24375 w 1201445"/>
              <a:gd name="connsiteY2" fmla="*/ 1 h 1105232"/>
              <a:gd name="connsiteX3" fmla="*/ 24375 w 1201445"/>
              <a:gd name="connsiteY3" fmla="*/ 1105232 h 1105232"/>
              <a:gd name="connsiteX4" fmla="*/ 792947 w 1201445"/>
              <a:gd name="connsiteY4" fmla="*/ 1098031 h 1105232"/>
              <a:gd name="connsiteX0" fmla="*/ 1119726 w 1121872"/>
              <a:gd name="connsiteY0" fmla="*/ 288251 h 1105232"/>
              <a:gd name="connsiteX1" fmla="*/ 1117057 w 1121872"/>
              <a:gd name="connsiteY1" fmla="*/ 2195 h 1105232"/>
              <a:gd name="connsiteX2" fmla="*/ 24375 w 1121872"/>
              <a:gd name="connsiteY2" fmla="*/ 1 h 1105232"/>
              <a:gd name="connsiteX3" fmla="*/ 24375 w 1121872"/>
              <a:gd name="connsiteY3" fmla="*/ 1105232 h 1105232"/>
              <a:gd name="connsiteX4" fmla="*/ 792947 w 1121872"/>
              <a:gd name="connsiteY4" fmla="*/ 1098031 h 1105232"/>
              <a:gd name="connsiteX0" fmla="*/ 1119726 w 1123332"/>
              <a:gd name="connsiteY0" fmla="*/ 288251 h 1105232"/>
              <a:gd name="connsiteX1" fmla="*/ 1117057 w 1123332"/>
              <a:gd name="connsiteY1" fmla="*/ 2195 h 1105232"/>
              <a:gd name="connsiteX2" fmla="*/ 24375 w 1123332"/>
              <a:gd name="connsiteY2" fmla="*/ 1 h 1105232"/>
              <a:gd name="connsiteX3" fmla="*/ 24375 w 1123332"/>
              <a:gd name="connsiteY3" fmla="*/ 1105232 h 1105232"/>
              <a:gd name="connsiteX4" fmla="*/ 792947 w 1123332"/>
              <a:gd name="connsiteY4" fmla="*/ 1098031 h 1105232"/>
              <a:gd name="connsiteX0" fmla="*/ 1119726 w 1198690"/>
              <a:gd name="connsiteY0" fmla="*/ 305653 h 1122634"/>
              <a:gd name="connsiteX1" fmla="*/ 1117057 w 1198690"/>
              <a:gd name="connsiteY1" fmla="*/ 19597 h 1122634"/>
              <a:gd name="connsiteX2" fmla="*/ 24375 w 1198690"/>
              <a:gd name="connsiteY2" fmla="*/ 21191 h 1122634"/>
              <a:gd name="connsiteX3" fmla="*/ 24375 w 1198690"/>
              <a:gd name="connsiteY3" fmla="*/ 1122634 h 1122634"/>
              <a:gd name="connsiteX4" fmla="*/ 792947 w 1198690"/>
              <a:gd name="connsiteY4" fmla="*/ 1115433 h 1122634"/>
              <a:gd name="connsiteX0" fmla="*/ 1095351 w 1174318"/>
              <a:gd name="connsiteY0" fmla="*/ 378272 h 1195253"/>
              <a:gd name="connsiteX1" fmla="*/ 1092683 w 1174318"/>
              <a:gd name="connsiteY1" fmla="*/ 92216 h 1195253"/>
              <a:gd name="connsiteX2" fmla="*/ 0 w 1174318"/>
              <a:gd name="connsiteY2" fmla="*/ 93810 h 1195253"/>
              <a:gd name="connsiteX3" fmla="*/ 0 w 1174318"/>
              <a:gd name="connsiteY3" fmla="*/ 1195253 h 1195253"/>
              <a:gd name="connsiteX4" fmla="*/ 768572 w 1174318"/>
              <a:gd name="connsiteY4" fmla="*/ 1188052 h 1195253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286056 h 1103037"/>
              <a:gd name="connsiteX1" fmla="*/ 1092683 w 1177006"/>
              <a:gd name="connsiteY1" fmla="*/ 0 h 1103037"/>
              <a:gd name="connsiteX2" fmla="*/ 0 w 1177006"/>
              <a:gd name="connsiteY2" fmla="*/ 1594 h 1103037"/>
              <a:gd name="connsiteX3" fmla="*/ 0 w 1177006"/>
              <a:gd name="connsiteY3" fmla="*/ 1103037 h 1103037"/>
              <a:gd name="connsiteX4" fmla="*/ 768572 w 1177006"/>
              <a:gd name="connsiteY4" fmla="*/ 1095836 h 1103037"/>
              <a:gd name="connsiteX0" fmla="*/ 1095351 w 1097434"/>
              <a:gd name="connsiteY0" fmla="*/ 286056 h 1103037"/>
              <a:gd name="connsiteX1" fmla="*/ 1092683 w 1097434"/>
              <a:gd name="connsiteY1" fmla="*/ 0 h 1103037"/>
              <a:gd name="connsiteX2" fmla="*/ 0 w 1097434"/>
              <a:gd name="connsiteY2" fmla="*/ 1594 h 1103037"/>
              <a:gd name="connsiteX3" fmla="*/ 0 w 1097434"/>
              <a:gd name="connsiteY3" fmla="*/ 1103037 h 1103037"/>
              <a:gd name="connsiteX4" fmla="*/ 768572 w 1097434"/>
              <a:gd name="connsiteY4" fmla="*/ 1095836 h 1103037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768572 w 1097436"/>
              <a:gd name="connsiteY4" fmla="*/ 1095836 h 1103037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432582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300280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242217 w 1097436"/>
              <a:gd name="connsiteY4" fmla="*/ 1104642 h 1104642"/>
              <a:gd name="connsiteX0" fmla="*/ 1306162 w 1308242"/>
              <a:gd name="connsiteY0" fmla="*/ 71787 h 1104642"/>
              <a:gd name="connsiteX1" fmla="*/ 1303489 w 1308242"/>
              <a:gd name="connsiteY1" fmla="*/ 0 h 1104642"/>
              <a:gd name="connsiteX2" fmla="*/ 210806 w 1308242"/>
              <a:gd name="connsiteY2" fmla="*/ 1594 h 1104642"/>
              <a:gd name="connsiteX3" fmla="*/ 210806 w 1308242"/>
              <a:gd name="connsiteY3" fmla="*/ 1103037 h 1104642"/>
              <a:gd name="connsiteX4" fmla="*/ 0 w 1308242"/>
              <a:gd name="connsiteY4" fmla="*/ 1104642 h 1104642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100301 w 1097436"/>
              <a:gd name="connsiteY4" fmla="*/ 1095940 h 1103037"/>
              <a:gd name="connsiteX0" fmla="*/ 1095356 w 1097436"/>
              <a:gd name="connsiteY0" fmla="*/ 71787 h 1103995"/>
              <a:gd name="connsiteX1" fmla="*/ 1092683 w 1097436"/>
              <a:gd name="connsiteY1" fmla="*/ 0 h 1103995"/>
              <a:gd name="connsiteX2" fmla="*/ 0 w 1097436"/>
              <a:gd name="connsiteY2" fmla="*/ 1594 h 1103995"/>
              <a:gd name="connsiteX3" fmla="*/ 0 w 1097436"/>
              <a:gd name="connsiteY3" fmla="*/ 1103037 h 1103995"/>
              <a:gd name="connsiteX4" fmla="*/ 88427 w 1097436"/>
              <a:gd name="connsiteY4" fmla="*/ 1103995 h 1103995"/>
              <a:gd name="connsiteX0" fmla="*/ 1091963 w 1096511"/>
              <a:gd name="connsiteY0" fmla="*/ 269128 h 1103995"/>
              <a:gd name="connsiteX1" fmla="*/ 1092683 w 1096511"/>
              <a:gd name="connsiteY1" fmla="*/ 0 h 1103995"/>
              <a:gd name="connsiteX2" fmla="*/ 0 w 1096511"/>
              <a:gd name="connsiteY2" fmla="*/ 1594 h 1103995"/>
              <a:gd name="connsiteX3" fmla="*/ 0 w 1096511"/>
              <a:gd name="connsiteY3" fmla="*/ 1103037 h 1103995"/>
              <a:gd name="connsiteX4" fmla="*/ 88427 w 1096511"/>
              <a:gd name="connsiteY4" fmla="*/ 1103995 h 1103995"/>
              <a:gd name="connsiteX0" fmla="*/ 1091963 w 1096859"/>
              <a:gd name="connsiteY0" fmla="*/ 269128 h 1103995"/>
              <a:gd name="connsiteX1" fmla="*/ 1092683 w 1096859"/>
              <a:gd name="connsiteY1" fmla="*/ 0 h 1103995"/>
              <a:gd name="connsiteX2" fmla="*/ 0 w 1096859"/>
              <a:gd name="connsiteY2" fmla="*/ 1594 h 1103995"/>
              <a:gd name="connsiteX3" fmla="*/ 0 w 1096859"/>
              <a:gd name="connsiteY3" fmla="*/ 1103037 h 1103995"/>
              <a:gd name="connsiteX4" fmla="*/ 88427 w 1096859"/>
              <a:gd name="connsiteY4" fmla="*/ 1103995 h 1103995"/>
              <a:gd name="connsiteX0" fmla="*/ 1091963 w 1096859"/>
              <a:gd name="connsiteY0" fmla="*/ 269128 h 1103995"/>
              <a:gd name="connsiteX1" fmla="*/ 1092683 w 1096859"/>
              <a:gd name="connsiteY1" fmla="*/ 0 h 1103995"/>
              <a:gd name="connsiteX2" fmla="*/ 0 w 1096859"/>
              <a:gd name="connsiteY2" fmla="*/ 1594 h 1103995"/>
              <a:gd name="connsiteX3" fmla="*/ 0 w 1096859"/>
              <a:gd name="connsiteY3" fmla="*/ 1103037 h 1103995"/>
              <a:gd name="connsiteX4" fmla="*/ 88427 w 1096859"/>
              <a:gd name="connsiteY4" fmla="*/ 1103995 h 1103995"/>
              <a:gd name="connsiteX0" fmla="*/ 1091963 w 1092683"/>
              <a:gd name="connsiteY0" fmla="*/ 269128 h 1103995"/>
              <a:gd name="connsiteX1" fmla="*/ 1092683 w 1092683"/>
              <a:gd name="connsiteY1" fmla="*/ 0 h 1103995"/>
              <a:gd name="connsiteX2" fmla="*/ 0 w 1092683"/>
              <a:gd name="connsiteY2" fmla="*/ 1594 h 1103995"/>
              <a:gd name="connsiteX3" fmla="*/ 0 w 1092683"/>
              <a:gd name="connsiteY3" fmla="*/ 1103037 h 1103995"/>
              <a:gd name="connsiteX4" fmla="*/ 88427 w 1092683"/>
              <a:gd name="connsiteY4" fmla="*/ 1103995 h 1103995"/>
              <a:gd name="connsiteX0" fmla="*/ 1093659 w 1093819"/>
              <a:gd name="connsiteY0" fmla="*/ 67763 h 1103995"/>
              <a:gd name="connsiteX1" fmla="*/ 1092683 w 1093819"/>
              <a:gd name="connsiteY1" fmla="*/ 0 h 1103995"/>
              <a:gd name="connsiteX2" fmla="*/ 0 w 1093819"/>
              <a:gd name="connsiteY2" fmla="*/ 1594 h 1103995"/>
              <a:gd name="connsiteX3" fmla="*/ 0 w 1093819"/>
              <a:gd name="connsiteY3" fmla="*/ 1103037 h 1103995"/>
              <a:gd name="connsiteX4" fmla="*/ 88427 w 1093819"/>
              <a:gd name="connsiteY4" fmla="*/ 1103995 h 1103995"/>
              <a:gd name="connsiteX0" fmla="*/ 1090266 w 1092683"/>
              <a:gd name="connsiteY0" fmla="*/ 67763 h 1103995"/>
              <a:gd name="connsiteX1" fmla="*/ 1092683 w 1092683"/>
              <a:gd name="connsiteY1" fmla="*/ 0 h 1103995"/>
              <a:gd name="connsiteX2" fmla="*/ 0 w 1092683"/>
              <a:gd name="connsiteY2" fmla="*/ 1594 h 1103995"/>
              <a:gd name="connsiteX3" fmla="*/ 0 w 1092683"/>
              <a:gd name="connsiteY3" fmla="*/ 1103037 h 1103995"/>
              <a:gd name="connsiteX4" fmla="*/ 88427 w 1092683"/>
              <a:gd name="connsiteY4" fmla="*/ 1103995 h 110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83" h="1103995">
                <a:moveTo>
                  <a:pt x="1090266" y="67763"/>
                </a:moveTo>
                <a:cubicBezTo>
                  <a:pt x="1091073" y="16711"/>
                  <a:pt x="1091919" y="156780"/>
                  <a:pt x="1092683" y="0"/>
                </a:cubicBezTo>
                <a:lnTo>
                  <a:pt x="0" y="1594"/>
                </a:lnTo>
                <a:lnTo>
                  <a:pt x="0" y="1103037"/>
                </a:lnTo>
                <a:lnTo>
                  <a:pt x="88427" y="1103995"/>
                </a:lnTo>
              </a:path>
            </a:pathLst>
          </a:custGeom>
          <a:noFill/>
          <a:ln w="19050" cap="flat" cmpd="sng" algn="ctr">
            <a:solidFill>
              <a:srgbClr val="0039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71">
            <a:extLst>
              <a:ext uri="{FF2B5EF4-FFF2-40B4-BE49-F238E27FC236}">
                <a16:creationId xmlns:a16="http://schemas.microsoft.com/office/drawing/2014/main" id="{B37B7DFA-0F4E-2FC7-3557-FC5CF3C46823}"/>
              </a:ext>
            </a:extLst>
          </p:cNvPr>
          <p:cNvSpPr/>
          <p:nvPr/>
        </p:nvSpPr>
        <p:spPr>
          <a:xfrm rot="5400000" flipH="1">
            <a:off x="5131238" y="4681675"/>
            <a:ext cx="2439033" cy="923511"/>
          </a:xfrm>
          <a:custGeom>
            <a:avLst/>
            <a:gdLst>
              <a:gd name="connsiteX0" fmla="*/ 1626304 w 2826951"/>
              <a:gd name="connsiteY0" fmla="*/ 0 h 868488"/>
              <a:gd name="connsiteX1" fmla="*/ 4238 w 2826951"/>
              <a:gd name="connsiteY1" fmla="*/ 302149 h 868488"/>
              <a:gd name="connsiteX2" fmla="*/ 2055674 w 2826951"/>
              <a:gd name="connsiteY2" fmla="*/ 811033 h 868488"/>
              <a:gd name="connsiteX3" fmla="*/ 2826951 w 2826951"/>
              <a:gd name="connsiteY3" fmla="*/ 834887 h 868488"/>
              <a:gd name="connsiteX0" fmla="*/ 363954 w 1564601"/>
              <a:gd name="connsiteY0" fmla="*/ 0 h 862996"/>
              <a:gd name="connsiteX1" fmla="*/ 475273 w 1564601"/>
              <a:gd name="connsiteY1" fmla="*/ 389614 h 862996"/>
              <a:gd name="connsiteX2" fmla="*/ 793324 w 1564601"/>
              <a:gd name="connsiteY2" fmla="*/ 811033 h 862996"/>
              <a:gd name="connsiteX3" fmla="*/ 1564601 w 1564601"/>
              <a:gd name="connsiteY3" fmla="*/ 834887 h 862996"/>
              <a:gd name="connsiteX0" fmla="*/ 343645 w 1544292"/>
              <a:gd name="connsiteY0" fmla="*/ 0 h 859418"/>
              <a:gd name="connsiteX1" fmla="*/ 454964 w 1544292"/>
              <a:gd name="connsiteY1" fmla="*/ 389614 h 859418"/>
              <a:gd name="connsiteX2" fmla="*/ 160765 w 1544292"/>
              <a:gd name="connsiteY2" fmla="*/ 803082 h 859418"/>
              <a:gd name="connsiteX3" fmla="*/ 1544292 w 1544292"/>
              <a:gd name="connsiteY3" fmla="*/ 834887 h 859418"/>
              <a:gd name="connsiteX0" fmla="*/ 343645 w 1544292"/>
              <a:gd name="connsiteY0" fmla="*/ 0 h 844312"/>
              <a:gd name="connsiteX1" fmla="*/ 454964 w 1544292"/>
              <a:gd name="connsiteY1" fmla="*/ 389614 h 844312"/>
              <a:gd name="connsiteX2" fmla="*/ 160765 w 1544292"/>
              <a:gd name="connsiteY2" fmla="*/ 803082 h 844312"/>
              <a:gd name="connsiteX3" fmla="*/ 1544292 w 1544292"/>
              <a:gd name="connsiteY3" fmla="*/ 834887 h 844312"/>
              <a:gd name="connsiteX0" fmla="*/ 343645 w 1544292"/>
              <a:gd name="connsiteY0" fmla="*/ 0 h 852493"/>
              <a:gd name="connsiteX1" fmla="*/ 454964 w 1544292"/>
              <a:gd name="connsiteY1" fmla="*/ 389614 h 852493"/>
              <a:gd name="connsiteX2" fmla="*/ 160765 w 1544292"/>
              <a:gd name="connsiteY2" fmla="*/ 842839 h 852493"/>
              <a:gd name="connsiteX3" fmla="*/ 1544292 w 1544292"/>
              <a:gd name="connsiteY3" fmla="*/ 834887 h 852493"/>
              <a:gd name="connsiteX0" fmla="*/ 1685662 w 1685662"/>
              <a:gd name="connsiteY0" fmla="*/ 0 h 1122837"/>
              <a:gd name="connsiteX1" fmla="*/ 389600 w 1685662"/>
              <a:gd name="connsiteY1" fmla="*/ 659958 h 1122837"/>
              <a:gd name="connsiteX2" fmla="*/ 95401 w 1685662"/>
              <a:gd name="connsiteY2" fmla="*/ 1113183 h 1122837"/>
              <a:gd name="connsiteX3" fmla="*/ 1478928 w 1685662"/>
              <a:gd name="connsiteY3" fmla="*/ 1105231 h 1122837"/>
              <a:gd name="connsiteX0" fmla="*/ 1843123 w 1843123"/>
              <a:gd name="connsiteY0" fmla="*/ 0 h 1193962"/>
              <a:gd name="connsiteX1" fmla="*/ 149496 w 1843123"/>
              <a:gd name="connsiteY1" fmla="*/ 87464 h 1193962"/>
              <a:gd name="connsiteX2" fmla="*/ 252862 w 1843123"/>
              <a:gd name="connsiteY2" fmla="*/ 1113183 h 1193962"/>
              <a:gd name="connsiteX3" fmla="*/ 1636389 w 1843123"/>
              <a:gd name="connsiteY3" fmla="*/ 1105231 h 1193962"/>
              <a:gd name="connsiteX0" fmla="*/ 1884712 w 1884712"/>
              <a:gd name="connsiteY0" fmla="*/ 0 h 1193962"/>
              <a:gd name="connsiteX1" fmla="*/ 191085 w 1884712"/>
              <a:gd name="connsiteY1" fmla="*/ 87464 h 1193962"/>
              <a:gd name="connsiteX2" fmla="*/ 294451 w 1884712"/>
              <a:gd name="connsiteY2" fmla="*/ 1113183 h 1193962"/>
              <a:gd name="connsiteX3" fmla="*/ 1677978 w 1884712"/>
              <a:gd name="connsiteY3" fmla="*/ 1105231 h 1193962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32103 w 1832103"/>
              <a:gd name="connsiteY0" fmla="*/ 53215 h 1243923"/>
              <a:gd name="connsiteX1" fmla="*/ 154378 w 1832103"/>
              <a:gd name="connsiteY1" fmla="*/ 69118 h 1243923"/>
              <a:gd name="connsiteX2" fmla="*/ 241842 w 1832103"/>
              <a:gd name="connsiteY2" fmla="*/ 1158447 h 1243923"/>
              <a:gd name="connsiteX3" fmla="*/ 1625369 w 1832103"/>
              <a:gd name="connsiteY3" fmla="*/ 1150495 h 1243923"/>
              <a:gd name="connsiteX0" fmla="*/ 1832103 w 1832103"/>
              <a:gd name="connsiteY0" fmla="*/ 67479 h 1258187"/>
              <a:gd name="connsiteX1" fmla="*/ 154378 w 1832103"/>
              <a:gd name="connsiteY1" fmla="*/ 83382 h 1258187"/>
              <a:gd name="connsiteX2" fmla="*/ 241842 w 1832103"/>
              <a:gd name="connsiteY2" fmla="*/ 1172711 h 1258187"/>
              <a:gd name="connsiteX3" fmla="*/ 1625369 w 1832103"/>
              <a:gd name="connsiteY3" fmla="*/ 1164759 h 1258187"/>
              <a:gd name="connsiteX0" fmla="*/ 1728508 w 1728508"/>
              <a:gd name="connsiteY0" fmla="*/ 0 h 1190708"/>
              <a:gd name="connsiteX1" fmla="*/ 50783 w 1728508"/>
              <a:gd name="connsiteY1" fmla="*/ 15903 h 1190708"/>
              <a:gd name="connsiteX2" fmla="*/ 138247 w 1728508"/>
              <a:gd name="connsiteY2" fmla="*/ 1105232 h 1190708"/>
              <a:gd name="connsiteX3" fmla="*/ 1521774 w 1728508"/>
              <a:gd name="connsiteY3" fmla="*/ 1097280 h 1190708"/>
              <a:gd name="connsiteX0" fmla="*/ 1677787 w 1677787"/>
              <a:gd name="connsiteY0" fmla="*/ 0 h 1148549"/>
              <a:gd name="connsiteX1" fmla="*/ 62 w 1677787"/>
              <a:gd name="connsiteY1" fmla="*/ 15903 h 1148549"/>
              <a:gd name="connsiteX2" fmla="*/ 87526 w 1677787"/>
              <a:gd name="connsiteY2" fmla="*/ 1105232 h 1148549"/>
              <a:gd name="connsiteX3" fmla="*/ 1471053 w 1677787"/>
              <a:gd name="connsiteY3" fmla="*/ 1097280 h 1148549"/>
              <a:gd name="connsiteX0" fmla="*/ 1811881 w 1811881"/>
              <a:gd name="connsiteY0" fmla="*/ 67854 h 1206142"/>
              <a:gd name="connsiteX1" fmla="*/ 134156 w 1811881"/>
              <a:gd name="connsiteY1" fmla="*/ 83757 h 1206142"/>
              <a:gd name="connsiteX2" fmla="*/ 110302 w 1811881"/>
              <a:gd name="connsiteY2" fmla="*/ 1157183 h 1206142"/>
              <a:gd name="connsiteX3" fmla="*/ 1605147 w 1811881"/>
              <a:gd name="connsiteY3" fmla="*/ 1165134 h 1206142"/>
              <a:gd name="connsiteX0" fmla="*/ 1887952 w 1887952"/>
              <a:gd name="connsiteY0" fmla="*/ 67854 h 1247462"/>
              <a:gd name="connsiteX1" fmla="*/ 210227 w 1887952"/>
              <a:gd name="connsiteY1" fmla="*/ 83757 h 1247462"/>
              <a:gd name="connsiteX2" fmla="*/ 186373 w 1887952"/>
              <a:gd name="connsiteY2" fmla="*/ 1157183 h 1247462"/>
              <a:gd name="connsiteX3" fmla="*/ 1681218 w 1887952"/>
              <a:gd name="connsiteY3" fmla="*/ 1165134 h 1247462"/>
              <a:gd name="connsiteX0" fmla="*/ 1804150 w 1804150"/>
              <a:gd name="connsiteY0" fmla="*/ 11647 h 1191255"/>
              <a:gd name="connsiteX1" fmla="*/ 126425 w 1804150"/>
              <a:gd name="connsiteY1" fmla="*/ 27550 h 1191255"/>
              <a:gd name="connsiteX2" fmla="*/ 102571 w 1804150"/>
              <a:gd name="connsiteY2" fmla="*/ 1100976 h 1191255"/>
              <a:gd name="connsiteX3" fmla="*/ 1597416 w 1804150"/>
              <a:gd name="connsiteY3" fmla="*/ 1108927 h 1191255"/>
              <a:gd name="connsiteX0" fmla="*/ 1702458 w 1702458"/>
              <a:gd name="connsiteY0" fmla="*/ 11647 h 1140143"/>
              <a:gd name="connsiteX1" fmla="*/ 24733 w 1702458"/>
              <a:gd name="connsiteY1" fmla="*/ 27550 h 1140143"/>
              <a:gd name="connsiteX2" fmla="*/ 879 w 1702458"/>
              <a:gd name="connsiteY2" fmla="*/ 1100976 h 1140143"/>
              <a:gd name="connsiteX3" fmla="*/ 1495724 w 1702458"/>
              <a:gd name="connsiteY3" fmla="*/ 1108927 h 1140143"/>
              <a:gd name="connsiteX0" fmla="*/ 1704717 w 1704717"/>
              <a:gd name="connsiteY0" fmla="*/ 11647 h 1122538"/>
              <a:gd name="connsiteX1" fmla="*/ 26992 w 1704717"/>
              <a:gd name="connsiteY1" fmla="*/ 27550 h 1122538"/>
              <a:gd name="connsiteX2" fmla="*/ 3138 w 1704717"/>
              <a:gd name="connsiteY2" fmla="*/ 1100976 h 1122538"/>
              <a:gd name="connsiteX3" fmla="*/ 1497983 w 1704717"/>
              <a:gd name="connsiteY3" fmla="*/ 1108927 h 1122538"/>
              <a:gd name="connsiteX0" fmla="*/ 1704717 w 1704717"/>
              <a:gd name="connsiteY0" fmla="*/ 0 h 1110891"/>
              <a:gd name="connsiteX1" fmla="*/ 26992 w 1704717"/>
              <a:gd name="connsiteY1" fmla="*/ 15903 h 1110891"/>
              <a:gd name="connsiteX2" fmla="*/ 3138 w 1704717"/>
              <a:gd name="connsiteY2" fmla="*/ 1089329 h 1110891"/>
              <a:gd name="connsiteX3" fmla="*/ 1497983 w 1704717"/>
              <a:gd name="connsiteY3" fmla="*/ 1097280 h 1110891"/>
              <a:gd name="connsiteX0" fmla="*/ 1804149 w 1804149"/>
              <a:gd name="connsiteY0" fmla="*/ 15902 h 1197839"/>
              <a:gd name="connsiteX1" fmla="*/ 126424 w 1804149"/>
              <a:gd name="connsiteY1" fmla="*/ 0 h 1197839"/>
              <a:gd name="connsiteX2" fmla="*/ 102570 w 1804149"/>
              <a:gd name="connsiteY2" fmla="*/ 1105231 h 1197839"/>
              <a:gd name="connsiteX3" fmla="*/ 1597415 w 180414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26284"/>
              <a:gd name="connsiteX1" fmla="*/ 23854 w 1701579"/>
              <a:gd name="connsiteY1" fmla="*/ 0 h 1126284"/>
              <a:gd name="connsiteX2" fmla="*/ 0 w 1701579"/>
              <a:gd name="connsiteY2" fmla="*/ 1105231 h 1126284"/>
              <a:gd name="connsiteX3" fmla="*/ 1494845 w 1701579"/>
              <a:gd name="connsiteY3" fmla="*/ 1113182 h 1126284"/>
              <a:gd name="connsiteX0" fmla="*/ 1701579 w 1701579"/>
              <a:gd name="connsiteY0" fmla="*/ 15902 h 1132732"/>
              <a:gd name="connsiteX1" fmla="*/ 23854 w 1701579"/>
              <a:gd name="connsiteY1" fmla="*/ 0 h 1132732"/>
              <a:gd name="connsiteX2" fmla="*/ 0 w 1701579"/>
              <a:gd name="connsiteY2" fmla="*/ 1105231 h 1132732"/>
              <a:gd name="connsiteX3" fmla="*/ 1431235 w 1701579"/>
              <a:gd name="connsiteY3" fmla="*/ 1121133 h 1132732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423283 w 1693627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232452 w 1693627"/>
              <a:gd name="connsiteY3" fmla="*/ 1121133 h 1121133"/>
              <a:gd name="connsiteX0" fmla="*/ 1677725 w 1677725"/>
              <a:gd name="connsiteY0" fmla="*/ 15902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0 w 1677725"/>
              <a:gd name="connsiteY3" fmla="*/ 1113182 h 1113182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5 w 1677725"/>
              <a:gd name="connsiteY3" fmla="*/ 1113182 h 1113182"/>
              <a:gd name="connsiteX0" fmla="*/ 1677725 w 1677725"/>
              <a:gd name="connsiteY0" fmla="*/ 7951 h 1105231"/>
              <a:gd name="connsiteX1" fmla="*/ 0 w 1677725"/>
              <a:gd name="connsiteY1" fmla="*/ 0 h 1105231"/>
              <a:gd name="connsiteX2" fmla="*/ 0 w 1677725"/>
              <a:gd name="connsiteY2" fmla="*/ 1105231 h 1105231"/>
              <a:gd name="connsiteX3" fmla="*/ 768572 w 1677725"/>
              <a:gd name="connsiteY3" fmla="*/ 1098030 h 1105231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6 w 2170516"/>
              <a:gd name="connsiteY0" fmla="*/ 0 h 1112432"/>
              <a:gd name="connsiteX1" fmla="*/ 0 w 2170516"/>
              <a:gd name="connsiteY1" fmla="*/ 7201 h 1112432"/>
              <a:gd name="connsiteX2" fmla="*/ 0 w 2170516"/>
              <a:gd name="connsiteY2" fmla="*/ 1112432 h 1112432"/>
              <a:gd name="connsiteX3" fmla="*/ 768572 w 2170516"/>
              <a:gd name="connsiteY3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0 w 2170516"/>
              <a:gd name="connsiteY2" fmla="*/ 7201 h 1112432"/>
              <a:gd name="connsiteX3" fmla="*/ 0 w 2170516"/>
              <a:gd name="connsiteY3" fmla="*/ 1112432 h 1112432"/>
              <a:gd name="connsiteX4" fmla="*/ 768572 w 2170516"/>
              <a:gd name="connsiteY4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1092676 w 2170516"/>
              <a:gd name="connsiteY2" fmla="*/ 9396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913480 w 2170516"/>
              <a:gd name="connsiteY2" fmla="*/ 1819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1095351 w 1095350"/>
              <a:gd name="connsiteY0" fmla="*/ 293632 h 1110613"/>
              <a:gd name="connsiteX1" fmla="*/ 1092682 w 1095350"/>
              <a:gd name="connsiteY1" fmla="*/ 7576 h 1110613"/>
              <a:gd name="connsiteX2" fmla="*/ 913480 w 1095350"/>
              <a:gd name="connsiteY2" fmla="*/ 0 h 1110613"/>
              <a:gd name="connsiteX3" fmla="*/ 0 w 1095350"/>
              <a:gd name="connsiteY3" fmla="*/ 5382 h 1110613"/>
              <a:gd name="connsiteX4" fmla="*/ 0 w 1095350"/>
              <a:gd name="connsiteY4" fmla="*/ 1110613 h 1110613"/>
              <a:gd name="connsiteX5" fmla="*/ 768572 w 1095350"/>
              <a:gd name="connsiteY5" fmla="*/ 1103412 h 1110613"/>
              <a:gd name="connsiteX0" fmla="*/ 1095351 w 1095350"/>
              <a:gd name="connsiteY0" fmla="*/ 381012 h 1197993"/>
              <a:gd name="connsiteX1" fmla="*/ 1092682 w 1095350"/>
              <a:gd name="connsiteY1" fmla="*/ 94956 h 1197993"/>
              <a:gd name="connsiteX2" fmla="*/ 0 w 1095350"/>
              <a:gd name="connsiteY2" fmla="*/ 92762 h 1197993"/>
              <a:gd name="connsiteX3" fmla="*/ 0 w 1095350"/>
              <a:gd name="connsiteY3" fmla="*/ 1197993 h 1197993"/>
              <a:gd name="connsiteX4" fmla="*/ 768572 w 1095350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414036 h 1231017"/>
              <a:gd name="connsiteX1" fmla="*/ 1092682 w 1174316"/>
              <a:gd name="connsiteY1" fmla="*/ 127980 h 1231017"/>
              <a:gd name="connsiteX2" fmla="*/ 0 w 1174316"/>
              <a:gd name="connsiteY2" fmla="*/ 125786 h 1231017"/>
              <a:gd name="connsiteX3" fmla="*/ 0 w 1174316"/>
              <a:gd name="connsiteY3" fmla="*/ 1231017 h 1231017"/>
              <a:gd name="connsiteX4" fmla="*/ 768572 w 1174316"/>
              <a:gd name="connsiteY4" fmla="*/ 1223816 h 1231017"/>
              <a:gd name="connsiteX0" fmla="*/ 1259086 w 1338051"/>
              <a:gd name="connsiteY0" fmla="*/ 308274 h 1125255"/>
              <a:gd name="connsiteX1" fmla="*/ 1256417 w 1338051"/>
              <a:gd name="connsiteY1" fmla="*/ 22218 h 1125255"/>
              <a:gd name="connsiteX2" fmla="*/ 163735 w 1338051"/>
              <a:gd name="connsiteY2" fmla="*/ 20024 h 1125255"/>
              <a:gd name="connsiteX3" fmla="*/ 163735 w 1338051"/>
              <a:gd name="connsiteY3" fmla="*/ 1125255 h 1125255"/>
              <a:gd name="connsiteX4" fmla="*/ 932307 w 1338051"/>
              <a:gd name="connsiteY4" fmla="*/ 1118054 h 1125255"/>
              <a:gd name="connsiteX0" fmla="*/ 1119714 w 1198679"/>
              <a:gd name="connsiteY0" fmla="*/ 306048 h 1123029"/>
              <a:gd name="connsiteX1" fmla="*/ 1117045 w 1198679"/>
              <a:gd name="connsiteY1" fmla="*/ 19992 h 1123029"/>
              <a:gd name="connsiteX2" fmla="*/ 24363 w 1198679"/>
              <a:gd name="connsiteY2" fmla="*/ 17798 h 1123029"/>
              <a:gd name="connsiteX3" fmla="*/ 24363 w 1198679"/>
              <a:gd name="connsiteY3" fmla="*/ 1123029 h 1123029"/>
              <a:gd name="connsiteX4" fmla="*/ 792935 w 1198679"/>
              <a:gd name="connsiteY4" fmla="*/ 1115828 h 1123029"/>
              <a:gd name="connsiteX0" fmla="*/ 1119726 w 1198691"/>
              <a:gd name="connsiteY0" fmla="*/ 306835 h 1123816"/>
              <a:gd name="connsiteX1" fmla="*/ 1117057 w 1198691"/>
              <a:gd name="connsiteY1" fmla="*/ 20779 h 1123816"/>
              <a:gd name="connsiteX2" fmla="*/ 24375 w 1198691"/>
              <a:gd name="connsiteY2" fmla="*/ 18585 h 1123816"/>
              <a:gd name="connsiteX3" fmla="*/ 24375 w 1198691"/>
              <a:gd name="connsiteY3" fmla="*/ 1123816 h 1123816"/>
              <a:gd name="connsiteX4" fmla="*/ 792947 w 1198691"/>
              <a:gd name="connsiteY4" fmla="*/ 1116615 h 1123816"/>
              <a:gd name="connsiteX0" fmla="*/ 1119726 w 1201445"/>
              <a:gd name="connsiteY0" fmla="*/ 288251 h 1105232"/>
              <a:gd name="connsiteX1" fmla="*/ 1117057 w 1201445"/>
              <a:gd name="connsiteY1" fmla="*/ 2195 h 1105232"/>
              <a:gd name="connsiteX2" fmla="*/ 24375 w 1201445"/>
              <a:gd name="connsiteY2" fmla="*/ 1 h 1105232"/>
              <a:gd name="connsiteX3" fmla="*/ 24375 w 1201445"/>
              <a:gd name="connsiteY3" fmla="*/ 1105232 h 1105232"/>
              <a:gd name="connsiteX4" fmla="*/ 792947 w 1201445"/>
              <a:gd name="connsiteY4" fmla="*/ 1098031 h 1105232"/>
              <a:gd name="connsiteX0" fmla="*/ 1119726 w 1121872"/>
              <a:gd name="connsiteY0" fmla="*/ 288251 h 1105232"/>
              <a:gd name="connsiteX1" fmla="*/ 1117057 w 1121872"/>
              <a:gd name="connsiteY1" fmla="*/ 2195 h 1105232"/>
              <a:gd name="connsiteX2" fmla="*/ 24375 w 1121872"/>
              <a:gd name="connsiteY2" fmla="*/ 1 h 1105232"/>
              <a:gd name="connsiteX3" fmla="*/ 24375 w 1121872"/>
              <a:gd name="connsiteY3" fmla="*/ 1105232 h 1105232"/>
              <a:gd name="connsiteX4" fmla="*/ 792947 w 1121872"/>
              <a:gd name="connsiteY4" fmla="*/ 1098031 h 1105232"/>
              <a:gd name="connsiteX0" fmla="*/ 1119726 w 1123332"/>
              <a:gd name="connsiteY0" fmla="*/ 288251 h 1105232"/>
              <a:gd name="connsiteX1" fmla="*/ 1117057 w 1123332"/>
              <a:gd name="connsiteY1" fmla="*/ 2195 h 1105232"/>
              <a:gd name="connsiteX2" fmla="*/ 24375 w 1123332"/>
              <a:gd name="connsiteY2" fmla="*/ 1 h 1105232"/>
              <a:gd name="connsiteX3" fmla="*/ 24375 w 1123332"/>
              <a:gd name="connsiteY3" fmla="*/ 1105232 h 1105232"/>
              <a:gd name="connsiteX4" fmla="*/ 792947 w 1123332"/>
              <a:gd name="connsiteY4" fmla="*/ 1098031 h 1105232"/>
              <a:gd name="connsiteX0" fmla="*/ 1119726 w 1198690"/>
              <a:gd name="connsiteY0" fmla="*/ 305653 h 1122634"/>
              <a:gd name="connsiteX1" fmla="*/ 1117057 w 1198690"/>
              <a:gd name="connsiteY1" fmla="*/ 19597 h 1122634"/>
              <a:gd name="connsiteX2" fmla="*/ 24375 w 1198690"/>
              <a:gd name="connsiteY2" fmla="*/ 21191 h 1122634"/>
              <a:gd name="connsiteX3" fmla="*/ 24375 w 1198690"/>
              <a:gd name="connsiteY3" fmla="*/ 1122634 h 1122634"/>
              <a:gd name="connsiteX4" fmla="*/ 792947 w 1198690"/>
              <a:gd name="connsiteY4" fmla="*/ 1115433 h 1122634"/>
              <a:gd name="connsiteX0" fmla="*/ 1095351 w 1174318"/>
              <a:gd name="connsiteY0" fmla="*/ 378272 h 1195253"/>
              <a:gd name="connsiteX1" fmla="*/ 1092683 w 1174318"/>
              <a:gd name="connsiteY1" fmla="*/ 92216 h 1195253"/>
              <a:gd name="connsiteX2" fmla="*/ 0 w 1174318"/>
              <a:gd name="connsiteY2" fmla="*/ 93810 h 1195253"/>
              <a:gd name="connsiteX3" fmla="*/ 0 w 1174318"/>
              <a:gd name="connsiteY3" fmla="*/ 1195253 h 1195253"/>
              <a:gd name="connsiteX4" fmla="*/ 768572 w 1174318"/>
              <a:gd name="connsiteY4" fmla="*/ 1188052 h 1195253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286056 h 1103037"/>
              <a:gd name="connsiteX1" fmla="*/ 1092683 w 1177006"/>
              <a:gd name="connsiteY1" fmla="*/ 0 h 1103037"/>
              <a:gd name="connsiteX2" fmla="*/ 0 w 1177006"/>
              <a:gd name="connsiteY2" fmla="*/ 1594 h 1103037"/>
              <a:gd name="connsiteX3" fmla="*/ 0 w 1177006"/>
              <a:gd name="connsiteY3" fmla="*/ 1103037 h 1103037"/>
              <a:gd name="connsiteX4" fmla="*/ 768572 w 1177006"/>
              <a:gd name="connsiteY4" fmla="*/ 1095836 h 1103037"/>
              <a:gd name="connsiteX0" fmla="*/ 1095351 w 1097434"/>
              <a:gd name="connsiteY0" fmla="*/ 286056 h 1103037"/>
              <a:gd name="connsiteX1" fmla="*/ 1092683 w 1097434"/>
              <a:gd name="connsiteY1" fmla="*/ 0 h 1103037"/>
              <a:gd name="connsiteX2" fmla="*/ 0 w 1097434"/>
              <a:gd name="connsiteY2" fmla="*/ 1594 h 1103037"/>
              <a:gd name="connsiteX3" fmla="*/ 0 w 1097434"/>
              <a:gd name="connsiteY3" fmla="*/ 1103037 h 1103037"/>
              <a:gd name="connsiteX4" fmla="*/ 768572 w 1097434"/>
              <a:gd name="connsiteY4" fmla="*/ 1095836 h 1103037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768572 w 1097436"/>
              <a:gd name="connsiteY4" fmla="*/ 1095836 h 1103037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432582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300280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242217 w 1097436"/>
              <a:gd name="connsiteY4" fmla="*/ 1104642 h 1104642"/>
              <a:gd name="connsiteX0" fmla="*/ 1306162 w 1308242"/>
              <a:gd name="connsiteY0" fmla="*/ 71787 h 1104642"/>
              <a:gd name="connsiteX1" fmla="*/ 1303489 w 1308242"/>
              <a:gd name="connsiteY1" fmla="*/ 0 h 1104642"/>
              <a:gd name="connsiteX2" fmla="*/ 210806 w 1308242"/>
              <a:gd name="connsiteY2" fmla="*/ 1594 h 1104642"/>
              <a:gd name="connsiteX3" fmla="*/ 210806 w 1308242"/>
              <a:gd name="connsiteY3" fmla="*/ 1103037 h 1104642"/>
              <a:gd name="connsiteX4" fmla="*/ 0 w 1308242"/>
              <a:gd name="connsiteY4" fmla="*/ 1104642 h 1104642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100301 w 1097436"/>
              <a:gd name="connsiteY4" fmla="*/ 1095940 h 1103037"/>
              <a:gd name="connsiteX0" fmla="*/ 1095356 w 1097436"/>
              <a:gd name="connsiteY0" fmla="*/ 71787 h 1103995"/>
              <a:gd name="connsiteX1" fmla="*/ 1092683 w 1097436"/>
              <a:gd name="connsiteY1" fmla="*/ 0 h 1103995"/>
              <a:gd name="connsiteX2" fmla="*/ 0 w 1097436"/>
              <a:gd name="connsiteY2" fmla="*/ 1594 h 1103995"/>
              <a:gd name="connsiteX3" fmla="*/ 0 w 1097436"/>
              <a:gd name="connsiteY3" fmla="*/ 1103037 h 1103995"/>
              <a:gd name="connsiteX4" fmla="*/ 88427 w 1097436"/>
              <a:gd name="connsiteY4" fmla="*/ 1103995 h 1103995"/>
              <a:gd name="connsiteX0" fmla="*/ 1091963 w 1096511"/>
              <a:gd name="connsiteY0" fmla="*/ 269128 h 1103995"/>
              <a:gd name="connsiteX1" fmla="*/ 1092683 w 1096511"/>
              <a:gd name="connsiteY1" fmla="*/ 0 h 1103995"/>
              <a:gd name="connsiteX2" fmla="*/ 0 w 1096511"/>
              <a:gd name="connsiteY2" fmla="*/ 1594 h 1103995"/>
              <a:gd name="connsiteX3" fmla="*/ 0 w 1096511"/>
              <a:gd name="connsiteY3" fmla="*/ 1103037 h 1103995"/>
              <a:gd name="connsiteX4" fmla="*/ 88427 w 1096511"/>
              <a:gd name="connsiteY4" fmla="*/ 1103995 h 1103995"/>
              <a:gd name="connsiteX0" fmla="*/ 1091963 w 1096859"/>
              <a:gd name="connsiteY0" fmla="*/ 269128 h 1103995"/>
              <a:gd name="connsiteX1" fmla="*/ 1092683 w 1096859"/>
              <a:gd name="connsiteY1" fmla="*/ 0 h 1103995"/>
              <a:gd name="connsiteX2" fmla="*/ 0 w 1096859"/>
              <a:gd name="connsiteY2" fmla="*/ 1594 h 1103995"/>
              <a:gd name="connsiteX3" fmla="*/ 0 w 1096859"/>
              <a:gd name="connsiteY3" fmla="*/ 1103037 h 1103995"/>
              <a:gd name="connsiteX4" fmla="*/ 88427 w 1096859"/>
              <a:gd name="connsiteY4" fmla="*/ 1103995 h 1103995"/>
              <a:gd name="connsiteX0" fmla="*/ 1091963 w 1096859"/>
              <a:gd name="connsiteY0" fmla="*/ 269128 h 1103995"/>
              <a:gd name="connsiteX1" fmla="*/ 1092683 w 1096859"/>
              <a:gd name="connsiteY1" fmla="*/ 0 h 1103995"/>
              <a:gd name="connsiteX2" fmla="*/ 0 w 1096859"/>
              <a:gd name="connsiteY2" fmla="*/ 1594 h 1103995"/>
              <a:gd name="connsiteX3" fmla="*/ 0 w 1096859"/>
              <a:gd name="connsiteY3" fmla="*/ 1103037 h 1103995"/>
              <a:gd name="connsiteX4" fmla="*/ 88427 w 1096859"/>
              <a:gd name="connsiteY4" fmla="*/ 1103995 h 1103995"/>
              <a:gd name="connsiteX0" fmla="*/ 1091963 w 1092683"/>
              <a:gd name="connsiteY0" fmla="*/ 269128 h 1103995"/>
              <a:gd name="connsiteX1" fmla="*/ 1092683 w 1092683"/>
              <a:gd name="connsiteY1" fmla="*/ 0 h 1103995"/>
              <a:gd name="connsiteX2" fmla="*/ 0 w 1092683"/>
              <a:gd name="connsiteY2" fmla="*/ 1594 h 1103995"/>
              <a:gd name="connsiteX3" fmla="*/ 0 w 1092683"/>
              <a:gd name="connsiteY3" fmla="*/ 1103037 h 1103995"/>
              <a:gd name="connsiteX4" fmla="*/ 88427 w 1092683"/>
              <a:gd name="connsiteY4" fmla="*/ 1103995 h 1103995"/>
              <a:gd name="connsiteX0" fmla="*/ 1093659 w 1093819"/>
              <a:gd name="connsiteY0" fmla="*/ 67763 h 1103995"/>
              <a:gd name="connsiteX1" fmla="*/ 1092683 w 1093819"/>
              <a:gd name="connsiteY1" fmla="*/ 0 h 1103995"/>
              <a:gd name="connsiteX2" fmla="*/ 0 w 1093819"/>
              <a:gd name="connsiteY2" fmla="*/ 1594 h 1103995"/>
              <a:gd name="connsiteX3" fmla="*/ 0 w 1093819"/>
              <a:gd name="connsiteY3" fmla="*/ 1103037 h 1103995"/>
              <a:gd name="connsiteX4" fmla="*/ 88427 w 1093819"/>
              <a:gd name="connsiteY4" fmla="*/ 1103995 h 1103995"/>
              <a:gd name="connsiteX0" fmla="*/ 1090266 w 1092683"/>
              <a:gd name="connsiteY0" fmla="*/ 67763 h 1103995"/>
              <a:gd name="connsiteX1" fmla="*/ 1092683 w 1092683"/>
              <a:gd name="connsiteY1" fmla="*/ 0 h 1103995"/>
              <a:gd name="connsiteX2" fmla="*/ 0 w 1092683"/>
              <a:gd name="connsiteY2" fmla="*/ 1594 h 1103995"/>
              <a:gd name="connsiteX3" fmla="*/ 0 w 1092683"/>
              <a:gd name="connsiteY3" fmla="*/ 1103037 h 1103995"/>
              <a:gd name="connsiteX4" fmla="*/ 88427 w 1092683"/>
              <a:gd name="connsiteY4" fmla="*/ 1103995 h 110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83" h="1103995">
                <a:moveTo>
                  <a:pt x="1090266" y="67763"/>
                </a:moveTo>
                <a:cubicBezTo>
                  <a:pt x="1091073" y="16711"/>
                  <a:pt x="1091919" y="156780"/>
                  <a:pt x="1092683" y="0"/>
                </a:cubicBezTo>
                <a:lnTo>
                  <a:pt x="0" y="1594"/>
                </a:lnTo>
                <a:lnTo>
                  <a:pt x="0" y="1103037"/>
                </a:lnTo>
                <a:lnTo>
                  <a:pt x="88427" y="1103995"/>
                </a:lnTo>
              </a:path>
            </a:pathLst>
          </a:custGeom>
          <a:noFill/>
          <a:ln w="19050" cap="flat" cmpd="sng" algn="ctr">
            <a:solidFill>
              <a:srgbClr val="0039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72">
            <a:extLst>
              <a:ext uri="{FF2B5EF4-FFF2-40B4-BE49-F238E27FC236}">
                <a16:creationId xmlns:a16="http://schemas.microsoft.com/office/drawing/2014/main" id="{5245A00A-F89C-6426-B043-47D3BB18104E}"/>
              </a:ext>
            </a:extLst>
          </p:cNvPr>
          <p:cNvSpPr/>
          <p:nvPr/>
        </p:nvSpPr>
        <p:spPr>
          <a:xfrm rot="5400000" flipH="1">
            <a:off x="6668027" y="5120269"/>
            <a:ext cx="1619881" cy="873485"/>
          </a:xfrm>
          <a:custGeom>
            <a:avLst/>
            <a:gdLst>
              <a:gd name="connsiteX0" fmla="*/ 1626304 w 2826951"/>
              <a:gd name="connsiteY0" fmla="*/ 0 h 868488"/>
              <a:gd name="connsiteX1" fmla="*/ 4238 w 2826951"/>
              <a:gd name="connsiteY1" fmla="*/ 302149 h 868488"/>
              <a:gd name="connsiteX2" fmla="*/ 2055674 w 2826951"/>
              <a:gd name="connsiteY2" fmla="*/ 811033 h 868488"/>
              <a:gd name="connsiteX3" fmla="*/ 2826951 w 2826951"/>
              <a:gd name="connsiteY3" fmla="*/ 834887 h 868488"/>
              <a:gd name="connsiteX0" fmla="*/ 363954 w 1564601"/>
              <a:gd name="connsiteY0" fmla="*/ 0 h 862996"/>
              <a:gd name="connsiteX1" fmla="*/ 475273 w 1564601"/>
              <a:gd name="connsiteY1" fmla="*/ 389614 h 862996"/>
              <a:gd name="connsiteX2" fmla="*/ 793324 w 1564601"/>
              <a:gd name="connsiteY2" fmla="*/ 811033 h 862996"/>
              <a:gd name="connsiteX3" fmla="*/ 1564601 w 1564601"/>
              <a:gd name="connsiteY3" fmla="*/ 834887 h 862996"/>
              <a:gd name="connsiteX0" fmla="*/ 343645 w 1544292"/>
              <a:gd name="connsiteY0" fmla="*/ 0 h 859418"/>
              <a:gd name="connsiteX1" fmla="*/ 454964 w 1544292"/>
              <a:gd name="connsiteY1" fmla="*/ 389614 h 859418"/>
              <a:gd name="connsiteX2" fmla="*/ 160765 w 1544292"/>
              <a:gd name="connsiteY2" fmla="*/ 803082 h 859418"/>
              <a:gd name="connsiteX3" fmla="*/ 1544292 w 1544292"/>
              <a:gd name="connsiteY3" fmla="*/ 834887 h 859418"/>
              <a:gd name="connsiteX0" fmla="*/ 343645 w 1544292"/>
              <a:gd name="connsiteY0" fmla="*/ 0 h 844312"/>
              <a:gd name="connsiteX1" fmla="*/ 454964 w 1544292"/>
              <a:gd name="connsiteY1" fmla="*/ 389614 h 844312"/>
              <a:gd name="connsiteX2" fmla="*/ 160765 w 1544292"/>
              <a:gd name="connsiteY2" fmla="*/ 803082 h 844312"/>
              <a:gd name="connsiteX3" fmla="*/ 1544292 w 1544292"/>
              <a:gd name="connsiteY3" fmla="*/ 834887 h 844312"/>
              <a:gd name="connsiteX0" fmla="*/ 343645 w 1544292"/>
              <a:gd name="connsiteY0" fmla="*/ 0 h 852493"/>
              <a:gd name="connsiteX1" fmla="*/ 454964 w 1544292"/>
              <a:gd name="connsiteY1" fmla="*/ 389614 h 852493"/>
              <a:gd name="connsiteX2" fmla="*/ 160765 w 1544292"/>
              <a:gd name="connsiteY2" fmla="*/ 842839 h 852493"/>
              <a:gd name="connsiteX3" fmla="*/ 1544292 w 1544292"/>
              <a:gd name="connsiteY3" fmla="*/ 834887 h 852493"/>
              <a:gd name="connsiteX0" fmla="*/ 1685662 w 1685662"/>
              <a:gd name="connsiteY0" fmla="*/ 0 h 1122837"/>
              <a:gd name="connsiteX1" fmla="*/ 389600 w 1685662"/>
              <a:gd name="connsiteY1" fmla="*/ 659958 h 1122837"/>
              <a:gd name="connsiteX2" fmla="*/ 95401 w 1685662"/>
              <a:gd name="connsiteY2" fmla="*/ 1113183 h 1122837"/>
              <a:gd name="connsiteX3" fmla="*/ 1478928 w 1685662"/>
              <a:gd name="connsiteY3" fmla="*/ 1105231 h 1122837"/>
              <a:gd name="connsiteX0" fmla="*/ 1843123 w 1843123"/>
              <a:gd name="connsiteY0" fmla="*/ 0 h 1193962"/>
              <a:gd name="connsiteX1" fmla="*/ 149496 w 1843123"/>
              <a:gd name="connsiteY1" fmla="*/ 87464 h 1193962"/>
              <a:gd name="connsiteX2" fmla="*/ 252862 w 1843123"/>
              <a:gd name="connsiteY2" fmla="*/ 1113183 h 1193962"/>
              <a:gd name="connsiteX3" fmla="*/ 1636389 w 1843123"/>
              <a:gd name="connsiteY3" fmla="*/ 1105231 h 1193962"/>
              <a:gd name="connsiteX0" fmla="*/ 1884712 w 1884712"/>
              <a:gd name="connsiteY0" fmla="*/ 0 h 1193962"/>
              <a:gd name="connsiteX1" fmla="*/ 191085 w 1884712"/>
              <a:gd name="connsiteY1" fmla="*/ 87464 h 1193962"/>
              <a:gd name="connsiteX2" fmla="*/ 294451 w 1884712"/>
              <a:gd name="connsiteY2" fmla="*/ 1113183 h 1193962"/>
              <a:gd name="connsiteX3" fmla="*/ 1677978 w 1884712"/>
              <a:gd name="connsiteY3" fmla="*/ 1105231 h 1193962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32103 w 1832103"/>
              <a:gd name="connsiteY0" fmla="*/ 53215 h 1243923"/>
              <a:gd name="connsiteX1" fmla="*/ 154378 w 1832103"/>
              <a:gd name="connsiteY1" fmla="*/ 69118 h 1243923"/>
              <a:gd name="connsiteX2" fmla="*/ 241842 w 1832103"/>
              <a:gd name="connsiteY2" fmla="*/ 1158447 h 1243923"/>
              <a:gd name="connsiteX3" fmla="*/ 1625369 w 1832103"/>
              <a:gd name="connsiteY3" fmla="*/ 1150495 h 1243923"/>
              <a:gd name="connsiteX0" fmla="*/ 1832103 w 1832103"/>
              <a:gd name="connsiteY0" fmla="*/ 67479 h 1258187"/>
              <a:gd name="connsiteX1" fmla="*/ 154378 w 1832103"/>
              <a:gd name="connsiteY1" fmla="*/ 83382 h 1258187"/>
              <a:gd name="connsiteX2" fmla="*/ 241842 w 1832103"/>
              <a:gd name="connsiteY2" fmla="*/ 1172711 h 1258187"/>
              <a:gd name="connsiteX3" fmla="*/ 1625369 w 1832103"/>
              <a:gd name="connsiteY3" fmla="*/ 1164759 h 1258187"/>
              <a:gd name="connsiteX0" fmla="*/ 1728508 w 1728508"/>
              <a:gd name="connsiteY0" fmla="*/ 0 h 1190708"/>
              <a:gd name="connsiteX1" fmla="*/ 50783 w 1728508"/>
              <a:gd name="connsiteY1" fmla="*/ 15903 h 1190708"/>
              <a:gd name="connsiteX2" fmla="*/ 138247 w 1728508"/>
              <a:gd name="connsiteY2" fmla="*/ 1105232 h 1190708"/>
              <a:gd name="connsiteX3" fmla="*/ 1521774 w 1728508"/>
              <a:gd name="connsiteY3" fmla="*/ 1097280 h 1190708"/>
              <a:gd name="connsiteX0" fmla="*/ 1677787 w 1677787"/>
              <a:gd name="connsiteY0" fmla="*/ 0 h 1148549"/>
              <a:gd name="connsiteX1" fmla="*/ 62 w 1677787"/>
              <a:gd name="connsiteY1" fmla="*/ 15903 h 1148549"/>
              <a:gd name="connsiteX2" fmla="*/ 87526 w 1677787"/>
              <a:gd name="connsiteY2" fmla="*/ 1105232 h 1148549"/>
              <a:gd name="connsiteX3" fmla="*/ 1471053 w 1677787"/>
              <a:gd name="connsiteY3" fmla="*/ 1097280 h 1148549"/>
              <a:gd name="connsiteX0" fmla="*/ 1811881 w 1811881"/>
              <a:gd name="connsiteY0" fmla="*/ 67854 h 1206142"/>
              <a:gd name="connsiteX1" fmla="*/ 134156 w 1811881"/>
              <a:gd name="connsiteY1" fmla="*/ 83757 h 1206142"/>
              <a:gd name="connsiteX2" fmla="*/ 110302 w 1811881"/>
              <a:gd name="connsiteY2" fmla="*/ 1157183 h 1206142"/>
              <a:gd name="connsiteX3" fmla="*/ 1605147 w 1811881"/>
              <a:gd name="connsiteY3" fmla="*/ 1165134 h 1206142"/>
              <a:gd name="connsiteX0" fmla="*/ 1887952 w 1887952"/>
              <a:gd name="connsiteY0" fmla="*/ 67854 h 1247462"/>
              <a:gd name="connsiteX1" fmla="*/ 210227 w 1887952"/>
              <a:gd name="connsiteY1" fmla="*/ 83757 h 1247462"/>
              <a:gd name="connsiteX2" fmla="*/ 186373 w 1887952"/>
              <a:gd name="connsiteY2" fmla="*/ 1157183 h 1247462"/>
              <a:gd name="connsiteX3" fmla="*/ 1681218 w 1887952"/>
              <a:gd name="connsiteY3" fmla="*/ 1165134 h 1247462"/>
              <a:gd name="connsiteX0" fmla="*/ 1804150 w 1804150"/>
              <a:gd name="connsiteY0" fmla="*/ 11647 h 1191255"/>
              <a:gd name="connsiteX1" fmla="*/ 126425 w 1804150"/>
              <a:gd name="connsiteY1" fmla="*/ 27550 h 1191255"/>
              <a:gd name="connsiteX2" fmla="*/ 102571 w 1804150"/>
              <a:gd name="connsiteY2" fmla="*/ 1100976 h 1191255"/>
              <a:gd name="connsiteX3" fmla="*/ 1597416 w 1804150"/>
              <a:gd name="connsiteY3" fmla="*/ 1108927 h 1191255"/>
              <a:gd name="connsiteX0" fmla="*/ 1702458 w 1702458"/>
              <a:gd name="connsiteY0" fmla="*/ 11647 h 1140143"/>
              <a:gd name="connsiteX1" fmla="*/ 24733 w 1702458"/>
              <a:gd name="connsiteY1" fmla="*/ 27550 h 1140143"/>
              <a:gd name="connsiteX2" fmla="*/ 879 w 1702458"/>
              <a:gd name="connsiteY2" fmla="*/ 1100976 h 1140143"/>
              <a:gd name="connsiteX3" fmla="*/ 1495724 w 1702458"/>
              <a:gd name="connsiteY3" fmla="*/ 1108927 h 1140143"/>
              <a:gd name="connsiteX0" fmla="*/ 1704717 w 1704717"/>
              <a:gd name="connsiteY0" fmla="*/ 11647 h 1122538"/>
              <a:gd name="connsiteX1" fmla="*/ 26992 w 1704717"/>
              <a:gd name="connsiteY1" fmla="*/ 27550 h 1122538"/>
              <a:gd name="connsiteX2" fmla="*/ 3138 w 1704717"/>
              <a:gd name="connsiteY2" fmla="*/ 1100976 h 1122538"/>
              <a:gd name="connsiteX3" fmla="*/ 1497983 w 1704717"/>
              <a:gd name="connsiteY3" fmla="*/ 1108927 h 1122538"/>
              <a:gd name="connsiteX0" fmla="*/ 1704717 w 1704717"/>
              <a:gd name="connsiteY0" fmla="*/ 0 h 1110891"/>
              <a:gd name="connsiteX1" fmla="*/ 26992 w 1704717"/>
              <a:gd name="connsiteY1" fmla="*/ 15903 h 1110891"/>
              <a:gd name="connsiteX2" fmla="*/ 3138 w 1704717"/>
              <a:gd name="connsiteY2" fmla="*/ 1089329 h 1110891"/>
              <a:gd name="connsiteX3" fmla="*/ 1497983 w 1704717"/>
              <a:gd name="connsiteY3" fmla="*/ 1097280 h 1110891"/>
              <a:gd name="connsiteX0" fmla="*/ 1804149 w 1804149"/>
              <a:gd name="connsiteY0" fmla="*/ 15902 h 1197839"/>
              <a:gd name="connsiteX1" fmla="*/ 126424 w 1804149"/>
              <a:gd name="connsiteY1" fmla="*/ 0 h 1197839"/>
              <a:gd name="connsiteX2" fmla="*/ 102570 w 1804149"/>
              <a:gd name="connsiteY2" fmla="*/ 1105231 h 1197839"/>
              <a:gd name="connsiteX3" fmla="*/ 1597415 w 180414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26284"/>
              <a:gd name="connsiteX1" fmla="*/ 23854 w 1701579"/>
              <a:gd name="connsiteY1" fmla="*/ 0 h 1126284"/>
              <a:gd name="connsiteX2" fmla="*/ 0 w 1701579"/>
              <a:gd name="connsiteY2" fmla="*/ 1105231 h 1126284"/>
              <a:gd name="connsiteX3" fmla="*/ 1494845 w 1701579"/>
              <a:gd name="connsiteY3" fmla="*/ 1113182 h 1126284"/>
              <a:gd name="connsiteX0" fmla="*/ 1701579 w 1701579"/>
              <a:gd name="connsiteY0" fmla="*/ 15902 h 1132732"/>
              <a:gd name="connsiteX1" fmla="*/ 23854 w 1701579"/>
              <a:gd name="connsiteY1" fmla="*/ 0 h 1132732"/>
              <a:gd name="connsiteX2" fmla="*/ 0 w 1701579"/>
              <a:gd name="connsiteY2" fmla="*/ 1105231 h 1132732"/>
              <a:gd name="connsiteX3" fmla="*/ 1431235 w 1701579"/>
              <a:gd name="connsiteY3" fmla="*/ 1121133 h 1132732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423283 w 1693627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232452 w 1693627"/>
              <a:gd name="connsiteY3" fmla="*/ 1121133 h 1121133"/>
              <a:gd name="connsiteX0" fmla="*/ 1677725 w 1677725"/>
              <a:gd name="connsiteY0" fmla="*/ 15902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0 w 1677725"/>
              <a:gd name="connsiteY3" fmla="*/ 1113182 h 1113182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5 w 1677725"/>
              <a:gd name="connsiteY3" fmla="*/ 1113182 h 1113182"/>
              <a:gd name="connsiteX0" fmla="*/ 1677725 w 1677725"/>
              <a:gd name="connsiteY0" fmla="*/ 7951 h 1105231"/>
              <a:gd name="connsiteX1" fmla="*/ 0 w 1677725"/>
              <a:gd name="connsiteY1" fmla="*/ 0 h 1105231"/>
              <a:gd name="connsiteX2" fmla="*/ 0 w 1677725"/>
              <a:gd name="connsiteY2" fmla="*/ 1105231 h 1105231"/>
              <a:gd name="connsiteX3" fmla="*/ 768572 w 1677725"/>
              <a:gd name="connsiteY3" fmla="*/ 1098030 h 1105231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6 w 2170516"/>
              <a:gd name="connsiteY0" fmla="*/ 0 h 1112432"/>
              <a:gd name="connsiteX1" fmla="*/ 0 w 2170516"/>
              <a:gd name="connsiteY1" fmla="*/ 7201 h 1112432"/>
              <a:gd name="connsiteX2" fmla="*/ 0 w 2170516"/>
              <a:gd name="connsiteY2" fmla="*/ 1112432 h 1112432"/>
              <a:gd name="connsiteX3" fmla="*/ 768572 w 2170516"/>
              <a:gd name="connsiteY3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0 w 2170516"/>
              <a:gd name="connsiteY2" fmla="*/ 7201 h 1112432"/>
              <a:gd name="connsiteX3" fmla="*/ 0 w 2170516"/>
              <a:gd name="connsiteY3" fmla="*/ 1112432 h 1112432"/>
              <a:gd name="connsiteX4" fmla="*/ 768572 w 2170516"/>
              <a:gd name="connsiteY4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1092676 w 2170516"/>
              <a:gd name="connsiteY2" fmla="*/ 9396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913480 w 2170516"/>
              <a:gd name="connsiteY2" fmla="*/ 1819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1095351 w 1095350"/>
              <a:gd name="connsiteY0" fmla="*/ 293632 h 1110613"/>
              <a:gd name="connsiteX1" fmla="*/ 1092682 w 1095350"/>
              <a:gd name="connsiteY1" fmla="*/ 7576 h 1110613"/>
              <a:gd name="connsiteX2" fmla="*/ 913480 w 1095350"/>
              <a:gd name="connsiteY2" fmla="*/ 0 h 1110613"/>
              <a:gd name="connsiteX3" fmla="*/ 0 w 1095350"/>
              <a:gd name="connsiteY3" fmla="*/ 5382 h 1110613"/>
              <a:gd name="connsiteX4" fmla="*/ 0 w 1095350"/>
              <a:gd name="connsiteY4" fmla="*/ 1110613 h 1110613"/>
              <a:gd name="connsiteX5" fmla="*/ 768572 w 1095350"/>
              <a:gd name="connsiteY5" fmla="*/ 1103412 h 1110613"/>
              <a:gd name="connsiteX0" fmla="*/ 1095351 w 1095350"/>
              <a:gd name="connsiteY0" fmla="*/ 381012 h 1197993"/>
              <a:gd name="connsiteX1" fmla="*/ 1092682 w 1095350"/>
              <a:gd name="connsiteY1" fmla="*/ 94956 h 1197993"/>
              <a:gd name="connsiteX2" fmla="*/ 0 w 1095350"/>
              <a:gd name="connsiteY2" fmla="*/ 92762 h 1197993"/>
              <a:gd name="connsiteX3" fmla="*/ 0 w 1095350"/>
              <a:gd name="connsiteY3" fmla="*/ 1197993 h 1197993"/>
              <a:gd name="connsiteX4" fmla="*/ 768572 w 1095350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414036 h 1231017"/>
              <a:gd name="connsiteX1" fmla="*/ 1092682 w 1174316"/>
              <a:gd name="connsiteY1" fmla="*/ 127980 h 1231017"/>
              <a:gd name="connsiteX2" fmla="*/ 0 w 1174316"/>
              <a:gd name="connsiteY2" fmla="*/ 125786 h 1231017"/>
              <a:gd name="connsiteX3" fmla="*/ 0 w 1174316"/>
              <a:gd name="connsiteY3" fmla="*/ 1231017 h 1231017"/>
              <a:gd name="connsiteX4" fmla="*/ 768572 w 1174316"/>
              <a:gd name="connsiteY4" fmla="*/ 1223816 h 1231017"/>
              <a:gd name="connsiteX0" fmla="*/ 1259086 w 1338051"/>
              <a:gd name="connsiteY0" fmla="*/ 308274 h 1125255"/>
              <a:gd name="connsiteX1" fmla="*/ 1256417 w 1338051"/>
              <a:gd name="connsiteY1" fmla="*/ 22218 h 1125255"/>
              <a:gd name="connsiteX2" fmla="*/ 163735 w 1338051"/>
              <a:gd name="connsiteY2" fmla="*/ 20024 h 1125255"/>
              <a:gd name="connsiteX3" fmla="*/ 163735 w 1338051"/>
              <a:gd name="connsiteY3" fmla="*/ 1125255 h 1125255"/>
              <a:gd name="connsiteX4" fmla="*/ 932307 w 1338051"/>
              <a:gd name="connsiteY4" fmla="*/ 1118054 h 1125255"/>
              <a:gd name="connsiteX0" fmla="*/ 1119714 w 1198679"/>
              <a:gd name="connsiteY0" fmla="*/ 306048 h 1123029"/>
              <a:gd name="connsiteX1" fmla="*/ 1117045 w 1198679"/>
              <a:gd name="connsiteY1" fmla="*/ 19992 h 1123029"/>
              <a:gd name="connsiteX2" fmla="*/ 24363 w 1198679"/>
              <a:gd name="connsiteY2" fmla="*/ 17798 h 1123029"/>
              <a:gd name="connsiteX3" fmla="*/ 24363 w 1198679"/>
              <a:gd name="connsiteY3" fmla="*/ 1123029 h 1123029"/>
              <a:gd name="connsiteX4" fmla="*/ 792935 w 1198679"/>
              <a:gd name="connsiteY4" fmla="*/ 1115828 h 1123029"/>
              <a:gd name="connsiteX0" fmla="*/ 1119726 w 1198691"/>
              <a:gd name="connsiteY0" fmla="*/ 306835 h 1123816"/>
              <a:gd name="connsiteX1" fmla="*/ 1117057 w 1198691"/>
              <a:gd name="connsiteY1" fmla="*/ 20779 h 1123816"/>
              <a:gd name="connsiteX2" fmla="*/ 24375 w 1198691"/>
              <a:gd name="connsiteY2" fmla="*/ 18585 h 1123816"/>
              <a:gd name="connsiteX3" fmla="*/ 24375 w 1198691"/>
              <a:gd name="connsiteY3" fmla="*/ 1123816 h 1123816"/>
              <a:gd name="connsiteX4" fmla="*/ 792947 w 1198691"/>
              <a:gd name="connsiteY4" fmla="*/ 1116615 h 1123816"/>
              <a:gd name="connsiteX0" fmla="*/ 1119726 w 1201445"/>
              <a:gd name="connsiteY0" fmla="*/ 288251 h 1105232"/>
              <a:gd name="connsiteX1" fmla="*/ 1117057 w 1201445"/>
              <a:gd name="connsiteY1" fmla="*/ 2195 h 1105232"/>
              <a:gd name="connsiteX2" fmla="*/ 24375 w 1201445"/>
              <a:gd name="connsiteY2" fmla="*/ 1 h 1105232"/>
              <a:gd name="connsiteX3" fmla="*/ 24375 w 1201445"/>
              <a:gd name="connsiteY3" fmla="*/ 1105232 h 1105232"/>
              <a:gd name="connsiteX4" fmla="*/ 792947 w 1201445"/>
              <a:gd name="connsiteY4" fmla="*/ 1098031 h 1105232"/>
              <a:gd name="connsiteX0" fmla="*/ 1119726 w 1121872"/>
              <a:gd name="connsiteY0" fmla="*/ 288251 h 1105232"/>
              <a:gd name="connsiteX1" fmla="*/ 1117057 w 1121872"/>
              <a:gd name="connsiteY1" fmla="*/ 2195 h 1105232"/>
              <a:gd name="connsiteX2" fmla="*/ 24375 w 1121872"/>
              <a:gd name="connsiteY2" fmla="*/ 1 h 1105232"/>
              <a:gd name="connsiteX3" fmla="*/ 24375 w 1121872"/>
              <a:gd name="connsiteY3" fmla="*/ 1105232 h 1105232"/>
              <a:gd name="connsiteX4" fmla="*/ 792947 w 1121872"/>
              <a:gd name="connsiteY4" fmla="*/ 1098031 h 1105232"/>
              <a:gd name="connsiteX0" fmla="*/ 1119726 w 1123332"/>
              <a:gd name="connsiteY0" fmla="*/ 288251 h 1105232"/>
              <a:gd name="connsiteX1" fmla="*/ 1117057 w 1123332"/>
              <a:gd name="connsiteY1" fmla="*/ 2195 h 1105232"/>
              <a:gd name="connsiteX2" fmla="*/ 24375 w 1123332"/>
              <a:gd name="connsiteY2" fmla="*/ 1 h 1105232"/>
              <a:gd name="connsiteX3" fmla="*/ 24375 w 1123332"/>
              <a:gd name="connsiteY3" fmla="*/ 1105232 h 1105232"/>
              <a:gd name="connsiteX4" fmla="*/ 792947 w 1123332"/>
              <a:gd name="connsiteY4" fmla="*/ 1098031 h 1105232"/>
              <a:gd name="connsiteX0" fmla="*/ 1119726 w 1198690"/>
              <a:gd name="connsiteY0" fmla="*/ 305653 h 1122634"/>
              <a:gd name="connsiteX1" fmla="*/ 1117057 w 1198690"/>
              <a:gd name="connsiteY1" fmla="*/ 19597 h 1122634"/>
              <a:gd name="connsiteX2" fmla="*/ 24375 w 1198690"/>
              <a:gd name="connsiteY2" fmla="*/ 21191 h 1122634"/>
              <a:gd name="connsiteX3" fmla="*/ 24375 w 1198690"/>
              <a:gd name="connsiteY3" fmla="*/ 1122634 h 1122634"/>
              <a:gd name="connsiteX4" fmla="*/ 792947 w 1198690"/>
              <a:gd name="connsiteY4" fmla="*/ 1115433 h 1122634"/>
              <a:gd name="connsiteX0" fmla="*/ 1095351 w 1174318"/>
              <a:gd name="connsiteY0" fmla="*/ 378272 h 1195253"/>
              <a:gd name="connsiteX1" fmla="*/ 1092683 w 1174318"/>
              <a:gd name="connsiteY1" fmla="*/ 92216 h 1195253"/>
              <a:gd name="connsiteX2" fmla="*/ 0 w 1174318"/>
              <a:gd name="connsiteY2" fmla="*/ 93810 h 1195253"/>
              <a:gd name="connsiteX3" fmla="*/ 0 w 1174318"/>
              <a:gd name="connsiteY3" fmla="*/ 1195253 h 1195253"/>
              <a:gd name="connsiteX4" fmla="*/ 768572 w 1174318"/>
              <a:gd name="connsiteY4" fmla="*/ 1188052 h 1195253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286056 h 1103037"/>
              <a:gd name="connsiteX1" fmla="*/ 1092683 w 1177006"/>
              <a:gd name="connsiteY1" fmla="*/ 0 h 1103037"/>
              <a:gd name="connsiteX2" fmla="*/ 0 w 1177006"/>
              <a:gd name="connsiteY2" fmla="*/ 1594 h 1103037"/>
              <a:gd name="connsiteX3" fmla="*/ 0 w 1177006"/>
              <a:gd name="connsiteY3" fmla="*/ 1103037 h 1103037"/>
              <a:gd name="connsiteX4" fmla="*/ 768572 w 1177006"/>
              <a:gd name="connsiteY4" fmla="*/ 1095836 h 1103037"/>
              <a:gd name="connsiteX0" fmla="*/ 1095351 w 1097434"/>
              <a:gd name="connsiteY0" fmla="*/ 286056 h 1103037"/>
              <a:gd name="connsiteX1" fmla="*/ 1092683 w 1097434"/>
              <a:gd name="connsiteY1" fmla="*/ 0 h 1103037"/>
              <a:gd name="connsiteX2" fmla="*/ 0 w 1097434"/>
              <a:gd name="connsiteY2" fmla="*/ 1594 h 1103037"/>
              <a:gd name="connsiteX3" fmla="*/ 0 w 1097434"/>
              <a:gd name="connsiteY3" fmla="*/ 1103037 h 1103037"/>
              <a:gd name="connsiteX4" fmla="*/ 768572 w 1097434"/>
              <a:gd name="connsiteY4" fmla="*/ 1095836 h 1103037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768572 w 1097436"/>
              <a:gd name="connsiteY4" fmla="*/ 1095836 h 1103037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432582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300280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242217 w 1097436"/>
              <a:gd name="connsiteY4" fmla="*/ 1104642 h 1104642"/>
              <a:gd name="connsiteX0" fmla="*/ 1306162 w 1308242"/>
              <a:gd name="connsiteY0" fmla="*/ 71787 h 1104642"/>
              <a:gd name="connsiteX1" fmla="*/ 1303489 w 1308242"/>
              <a:gd name="connsiteY1" fmla="*/ 0 h 1104642"/>
              <a:gd name="connsiteX2" fmla="*/ 210806 w 1308242"/>
              <a:gd name="connsiteY2" fmla="*/ 1594 h 1104642"/>
              <a:gd name="connsiteX3" fmla="*/ 210806 w 1308242"/>
              <a:gd name="connsiteY3" fmla="*/ 1103037 h 1104642"/>
              <a:gd name="connsiteX4" fmla="*/ 0 w 1308242"/>
              <a:gd name="connsiteY4" fmla="*/ 1104642 h 1104642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100301 w 1097436"/>
              <a:gd name="connsiteY4" fmla="*/ 1095940 h 1103037"/>
              <a:gd name="connsiteX0" fmla="*/ 1095356 w 1097436"/>
              <a:gd name="connsiteY0" fmla="*/ 71787 h 1103995"/>
              <a:gd name="connsiteX1" fmla="*/ 1092683 w 1097436"/>
              <a:gd name="connsiteY1" fmla="*/ 0 h 1103995"/>
              <a:gd name="connsiteX2" fmla="*/ 0 w 1097436"/>
              <a:gd name="connsiteY2" fmla="*/ 1594 h 1103995"/>
              <a:gd name="connsiteX3" fmla="*/ 0 w 1097436"/>
              <a:gd name="connsiteY3" fmla="*/ 1103037 h 1103995"/>
              <a:gd name="connsiteX4" fmla="*/ 88427 w 1097436"/>
              <a:gd name="connsiteY4" fmla="*/ 1103995 h 1103995"/>
              <a:gd name="connsiteX0" fmla="*/ 1091963 w 1096511"/>
              <a:gd name="connsiteY0" fmla="*/ 269128 h 1103995"/>
              <a:gd name="connsiteX1" fmla="*/ 1092683 w 1096511"/>
              <a:gd name="connsiteY1" fmla="*/ 0 h 1103995"/>
              <a:gd name="connsiteX2" fmla="*/ 0 w 1096511"/>
              <a:gd name="connsiteY2" fmla="*/ 1594 h 1103995"/>
              <a:gd name="connsiteX3" fmla="*/ 0 w 1096511"/>
              <a:gd name="connsiteY3" fmla="*/ 1103037 h 1103995"/>
              <a:gd name="connsiteX4" fmla="*/ 88427 w 1096511"/>
              <a:gd name="connsiteY4" fmla="*/ 1103995 h 1103995"/>
              <a:gd name="connsiteX0" fmla="*/ 1091963 w 1096859"/>
              <a:gd name="connsiteY0" fmla="*/ 269128 h 1103995"/>
              <a:gd name="connsiteX1" fmla="*/ 1092683 w 1096859"/>
              <a:gd name="connsiteY1" fmla="*/ 0 h 1103995"/>
              <a:gd name="connsiteX2" fmla="*/ 0 w 1096859"/>
              <a:gd name="connsiteY2" fmla="*/ 1594 h 1103995"/>
              <a:gd name="connsiteX3" fmla="*/ 0 w 1096859"/>
              <a:gd name="connsiteY3" fmla="*/ 1103037 h 1103995"/>
              <a:gd name="connsiteX4" fmla="*/ 88427 w 1096859"/>
              <a:gd name="connsiteY4" fmla="*/ 1103995 h 1103995"/>
              <a:gd name="connsiteX0" fmla="*/ 1091963 w 1096859"/>
              <a:gd name="connsiteY0" fmla="*/ 269128 h 1103995"/>
              <a:gd name="connsiteX1" fmla="*/ 1092683 w 1096859"/>
              <a:gd name="connsiteY1" fmla="*/ 0 h 1103995"/>
              <a:gd name="connsiteX2" fmla="*/ 0 w 1096859"/>
              <a:gd name="connsiteY2" fmla="*/ 1594 h 1103995"/>
              <a:gd name="connsiteX3" fmla="*/ 0 w 1096859"/>
              <a:gd name="connsiteY3" fmla="*/ 1103037 h 1103995"/>
              <a:gd name="connsiteX4" fmla="*/ 88427 w 1096859"/>
              <a:gd name="connsiteY4" fmla="*/ 1103995 h 1103995"/>
              <a:gd name="connsiteX0" fmla="*/ 1091963 w 1092683"/>
              <a:gd name="connsiteY0" fmla="*/ 269128 h 1103995"/>
              <a:gd name="connsiteX1" fmla="*/ 1092683 w 1092683"/>
              <a:gd name="connsiteY1" fmla="*/ 0 h 1103995"/>
              <a:gd name="connsiteX2" fmla="*/ 0 w 1092683"/>
              <a:gd name="connsiteY2" fmla="*/ 1594 h 1103995"/>
              <a:gd name="connsiteX3" fmla="*/ 0 w 1092683"/>
              <a:gd name="connsiteY3" fmla="*/ 1103037 h 1103995"/>
              <a:gd name="connsiteX4" fmla="*/ 88427 w 1092683"/>
              <a:gd name="connsiteY4" fmla="*/ 1103995 h 1103995"/>
              <a:gd name="connsiteX0" fmla="*/ 1093659 w 1093819"/>
              <a:gd name="connsiteY0" fmla="*/ 67763 h 1103995"/>
              <a:gd name="connsiteX1" fmla="*/ 1092683 w 1093819"/>
              <a:gd name="connsiteY1" fmla="*/ 0 h 1103995"/>
              <a:gd name="connsiteX2" fmla="*/ 0 w 1093819"/>
              <a:gd name="connsiteY2" fmla="*/ 1594 h 1103995"/>
              <a:gd name="connsiteX3" fmla="*/ 0 w 1093819"/>
              <a:gd name="connsiteY3" fmla="*/ 1103037 h 1103995"/>
              <a:gd name="connsiteX4" fmla="*/ 88427 w 1093819"/>
              <a:gd name="connsiteY4" fmla="*/ 1103995 h 1103995"/>
              <a:gd name="connsiteX0" fmla="*/ 1090266 w 1092683"/>
              <a:gd name="connsiteY0" fmla="*/ 67763 h 1103995"/>
              <a:gd name="connsiteX1" fmla="*/ 1092683 w 1092683"/>
              <a:gd name="connsiteY1" fmla="*/ 0 h 1103995"/>
              <a:gd name="connsiteX2" fmla="*/ 0 w 1092683"/>
              <a:gd name="connsiteY2" fmla="*/ 1594 h 1103995"/>
              <a:gd name="connsiteX3" fmla="*/ 0 w 1092683"/>
              <a:gd name="connsiteY3" fmla="*/ 1103037 h 1103995"/>
              <a:gd name="connsiteX4" fmla="*/ 88427 w 1092683"/>
              <a:gd name="connsiteY4" fmla="*/ 1103995 h 1103995"/>
              <a:gd name="connsiteX0" fmla="*/ 1090266 w 1092683"/>
              <a:gd name="connsiteY0" fmla="*/ 67763 h 1103995"/>
              <a:gd name="connsiteX1" fmla="*/ 1092683 w 1092683"/>
              <a:gd name="connsiteY1" fmla="*/ 0 h 1103995"/>
              <a:gd name="connsiteX2" fmla="*/ 0 w 1092683"/>
              <a:gd name="connsiteY2" fmla="*/ 1594 h 1103995"/>
              <a:gd name="connsiteX3" fmla="*/ 0 w 1092683"/>
              <a:gd name="connsiteY3" fmla="*/ 1103037 h 1103995"/>
              <a:gd name="connsiteX4" fmla="*/ 133402 w 1092683"/>
              <a:gd name="connsiteY4" fmla="*/ 1103995 h 110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83" h="1103995">
                <a:moveTo>
                  <a:pt x="1090266" y="67763"/>
                </a:moveTo>
                <a:cubicBezTo>
                  <a:pt x="1091073" y="16711"/>
                  <a:pt x="1091919" y="156780"/>
                  <a:pt x="1092683" y="0"/>
                </a:cubicBezTo>
                <a:lnTo>
                  <a:pt x="0" y="1594"/>
                </a:lnTo>
                <a:lnTo>
                  <a:pt x="0" y="1103037"/>
                </a:lnTo>
                <a:lnTo>
                  <a:pt x="133402" y="1103995"/>
                </a:lnTo>
              </a:path>
            </a:pathLst>
          </a:custGeom>
          <a:noFill/>
          <a:ln w="19050" cap="flat" cmpd="sng" algn="ctr">
            <a:solidFill>
              <a:srgbClr val="0039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73">
            <a:extLst>
              <a:ext uri="{FF2B5EF4-FFF2-40B4-BE49-F238E27FC236}">
                <a16:creationId xmlns:a16="http://schemas.microsoft.com/office/drawing/2014/main" id="{AAA897BC-B2E5-9655-A365-295610B7448E}"/>
              </a:ext>
            </a:extLst>
          </p:cNvPr>
          <p:cNvSpPr/>
          <p:nvPr/>
        </p:nvSpPr>
        <p:spPr>
          <a:xfrm rot="5400000" flipH="1">
            <a:off x="8008923" y="5402029"/>
            <a:ext cx="1040013" cy="875003"/>
          </a:xfrm>
          <a:custGeom>
            <a:avLst/>
            <a:gdLst>
              <a:gd name="connsiteX0" fmla="*/ 1626304 w 2826951"/>
              <a:gd name="connsiteY0" fmla="*/ 0 h 868488"/>
              <a:gd name="connsiteX1" fmla="*/ 4238 w 2826951"/>
              <a:gd name="connsiteY1" fmla="*/ 302149 h 868488"/>
              <a:gd name="connsiteX2" fmla="*/ 2055674 w 2826951"/>
              <a:gd name="connsiteY2" fmla="*/ 811033 h 868488"/>
              <a:gd name="connsiteX3" fmla="*/ 2826951 w 2826951"/>
              <a:gd name="connsiteY3" fmla="*/ 834887 h 868488"/>
              <a:gd name="connsiteX0" fmla="*/ 363954 w 1564601"/>
              <a:gd name="connsiteY0" fmla="*/ 0 h 862996"/>
              <a:gd name="connsiteX1" fmla="*/ 475273 w 1564601"/>
              <a:gd name="connsiteY1" fmla="*/ 389614 h 862996"/>
              <a:gd name="connsiteX2" fmla="*/ 793324 w 1564601"/>
              <a:gd name="connsiteY2" fmla="*/ 811033 h 862996"/>
              <a:gd name="connsiteX3" fmla="*/ 1564601 w 1564601"/>
              <a:gd name="connsiteY3" fmla="*/ 834887 h 862996"/>
              <a:gd name="connsiteX0" fmla="*/ 343645 w 1544292"/>
              <a:gd name="connsiteY0" fmla="*/ 0 h 859418"/>
              <a:gd name="connsiteX1" fmla="*/ 454964 w 1544292"/>
              <a:gd name="connsiteY1" fmla="*/ 389614 h 859418"/>
              <a:gd name="connsiteX2" fmla="*/ 160765 w 1544292"/>
              <a:gd name="connsiteY2" fmla="*/ 803082 h 859418"/>
              <a:gd name="connsiteX3" fmla="*/ 1544292 w 1544292"/>
              <a:gd name="connsiteY3" fmla="*/ 834887 h 859418"/>
              <a:gd name="connsiteX0" fmla="*/ 343645 w 1544292"/>
              <a:gd name="connsiteY0" fmla="*/ 0 h 844312"/>
              <a:gd name="connsiteX1" fmla="*/ 454964 w 1544292"/>
              <a:gd name="connsiteY1" fmla="*/ 389614 h 844312"/>
              <a:gd name="connsiteX2" fmla="*/ 160765 w 1544292"/>
              <a:gd name="connsiteY2" fmla="*/ 803082 h 844312"/>
              <a:gd name="connsiteX3" fmla="*/ 1544292 w 1544292"/>
              <a:gd name="connsiteY3" fmla="*/ 834887 h 844312"/>
              <a:gd name="connsiteX0" fmla="*/ 343645 w 1544292"/>
              <a:gd name="connsiteY0" fmla="*/ 0 h 852493"/>
              <a:gd name="connsiteX1" fmla="*/ 454964 w 1544292"/>
              <a:gd name="connsiteY1" fmla="*/ 389614 h 852493"/>
              <a:gd name="connsiteX2" fmla="*/ 160765 w 1544292"/>
              <a:gd name="connsiteY2" fmla="*/ 842839 h 852493"/>
              <a:gd name="connsiteX3" fmla="*/ 1544292 w 1544292"/>
              <a:gd name="connsiteY3" fmla="*/ 834887 h 852493"/>
              <a:gd name="connsiteX0" fmla="*/ 1685662 w 1685662"/>
              <a:gd name="connsiteY0" fmla="*/ 0 h 1122837"/>
              <a:gd name="connsiteX1" fmla="*/ 389600 w 1685662"/>
              <a:gd name="connsiteY1" fmla="*/ 659958 h 1122837"/>
              <a:gd name="connsiteX2" fmla="*/ 95401 w 1685662"/>
              <a:gd name="connsiteY2" fmla="*/ 1113183 h 1122837"/>
              <a:gd name="connsiteX3" fmla="*/ 1478928 w 1685662"/>
              <a:gd name="connsiteY3" fmla="*/ 1105231 h 1122837"/>
              <a:gd name="connsiteX0" fmla="*/ 1843123 w 1843123"/>
              <a:gd name="connsiteY0" fmla="*/ 0 h 1193962"/>
              <a:gd name="connsiteX1" fmla="*/ 149496 w 1843123"/>
              <a:gd name="connsiteY1" fmla="*/ 87464 h 1193962"/>
              <a:gd name="connsiteX2" fmla="*/ 252862 w 1843123"/>
              <a:gd name="connsiteY2" fmla="*/ 1113183 h 1193962"/>
              <a:gd name="connsiteX3" fmla="*/ 1636389 w 1843123"/>
              <a:gd name="connsiteY3" fmla="*/ 1105231 h 1193962"/>
              <a:gd name="connsiteX0" fmla="*/ 1884712 w 1884712"/>
              <a:gd name="connsiteY0" fmla="*/ 0 h 1193962"/>
              <a:gd name="connsiteX1" fmla="*/ 191085 w 1884712"/>
              <a:gd name="connsiteY1" fmla="*/ 87464 h 1193962"/>
              <a:gd name="connsiteX2" fmla="*/ 294451 w 1884712"/>
              <a:gd name="connsiteY2" fmla="*/ 1113183 h 1193962"/>
              <a:gd name="connsiteX3" fmla="*/ 1677978 w 1884712"/>
              <a:gd name="connsiteY3" fmla="*/ 1105231 h 1193962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32103 w 1832103"/>
              <a:gd name="connsiteY0" fmla="*/ 53215 h 1243923"/>
              <a:gd name="connsiteX1" fmla="*/ 154378 w 1832103"/>
              <a:gd name="connsiteY1" fmla="*/ 69118 h 1243923"/>
              <a:gd name="connsiteX2" fmla="*/ 241842 w 1832103"/>
              <a:gd name="connsiteY2" fmla="*/ 1158447 h 1243923"/>
              <a:gd name="connsiteX3" fmla="*/ 1625369 w 1832103"/>
              <a:gd name="connsiteY3" fmla="*/ 1150495 h 1243923"/>
              <a:gd name="connsiteX0" fmla="*/ 1832103 w 1832103"/>
              <a:gd name="connsiteY0" fmla="*/ 67479 h 1258187"/>
              <a:gd name="connsiteX1" fmla="*/ 154378 w 1832103"/>
              <a:gd name="connsiteY1" fmla="*/ 83382 h 1258187"/>
              <a:gd name="connsiteX2" fmla="*/ 241842 w 1832103"/>
              <a:gd name="connsiteY2" fmla="*/ 1172711 h 1258187"/>
              <a:gd name="connsiteX3" fmla="*/ 1625369 w 1832103"/>
              <a:gd name="connsiteY3" fmla="*/ 1164759 h 1258187"/>
              <a:gd name="connsiteX0" fmla="*/ 1728508 w 1728508"/>
              <a:gd name="connsiteY0" fmla="*/ 0 h 1190708"/>
              <a:gd name="connsiteX1" fmla="*/ 50783 w 1728508"/>
              <a:gd name="connsiteY1" fmla="*/ 15903 h 1190708"/>
              <a:gd name="connsiteX2" fmla="*/ 138247 w 1728508"/>
              <a:gd name="connsiteY2" fmla="*/ 1105232 h 1190708"/>
              <a:gd name="connsiteX3" fmla="*/ 1521774 w 1728508"/>
              <a:gd name="connsiteY3" fmla="*/ 1097280 h 1190708"/>
              <a:gd name="connsiteX0" fmla="*/ 1677787 w 1677787"/>
              <a:gd name="connsiteY0" fmla="*/ 0 h 1148549"/>
              <a:gd name="connsiteX1" fmla="*/ 62 w 1677787"/>
              <a:gd name="connsiteY1" fmla="*/ 15903 h 1148549"/>
              <a:gd name="connsiteX2" fmla="*/ 87526 w 1677787"/>
              <a:gd name="connsiteY2" fmla="*/ 1105232 h 1148549"/>
              <a:gd name="connsiteX3" fmla="*/ 1471053 w 1677787"/>
              <a:gd name="connsiteY3" fmla="*/ 1097280 h 1148549"/>
              <a:gd name="connsiteX0" fmla="*/ 1811881 w 1811881"/>
              <a:gd name="connsiteY0" fmla="*/ 67854 h 1206142"/>
              <a:gd name="connsiteX1" fmla="*/ 134156 w 1811881"/>
              <a:gd name="connsiteY1" fmla="*/ 83757 h 1206142"/>
              <a:gd name="connsiteX2" fmla="*/ 110302 w 1811881"/>
              <a:gd name="connsiteY2" fmla="*/ 1157183 h 1206142"/>
              <a:gd name="connsiteX3" fmla="*/ 1605147 w 1811881"/>
              <a:gd name="connsiteY3" fmla="*/ 1165134 h 1206142"/>
              <a:gd name="connsiteX0" fmla="*/ 1887952 w 1887952"/>
              <a:gd name="connsiteY0" fmla="*/ 67854 h 1247462"/>
              <a:gd name="connsiteX1" fmla="*/ 210227 w 1887952"/>
              <a:gd name="connsiteY1" fmla="*/ 83757 h 1247462"/>
              <a:gd name="connsiteX2" fmla="*/ 186373 w 1887952"/>
              <a:gd name="connsiteY2" fmla="*/ 1157183 h 1247462"/>
              <a:gd name="connsiteX3" fmla="*/ 1681218 w 1887952"/>
              <a:gd name="connsiteY3" fmla="*/ 1165134 h 1247462"/>
              <a:gd name="connsiteX0" fmla="*/ 1804150 w 1804150"/>
              <a:gd name="connsiteY0" fmla="*/ 11647 h 1191255"/>
              <a:gd name="connsiteX1" fmla="*/ 126425 w 1804150"/>
              <a:gd name="connsiteY1" fmla="*/ 27550 h 1191255"/>
              <a:gd name="connsiteX2" fmla="*/ 102571 w 1804150"/>
              <a:gd name="connsiteY2" fmla="*/ 1100976 h 1191255"/>
              <a:gd name="connsiteX3" fmla="*/ 1597416 w 1804150"/>
              <a:gd name="connsiteY3" fmla="*/ 1108927 h 1191255"/>
              <a:gd name="connsiteX0" fmla="*/ 1702458 w 1702458"/>
              <a:gd name="connsiteY0" fmla="*/ 11647 h 1140143"/>
              <a:gd name="connsiteX1" fmla="*/ 24733 w 1702458"/>
              <a:gd name="connsiteY1" fmla="*/ 27550 h 1140143"/>
              <a:gd name="connsiteX2" fmla="*/ 879 w 1702458"/>
              <a:gd name="connsiteY2" fmla="*/ 1100976 h 1140143"/>
              <a:gd name="connsiteX3" fmla="*/ 1495724 w 1702458"/>
              <a:gd name="connsiteY3" fmla="*/ 1108927 h 1140143"/>
              <a:gd name="connsiteX0" fmla="*/ 1704717 w 1704717"/>
              <a:gd name="connsiteY0" fmla="*/ 11647 h 1122538"/>
              <a:gd name="connsiteX1" fmla="*/ 26992 w 1704717"/>
              <a:gd name="connsiteY1" fmla="*/ 27550 h 1122538"/>
              <a:gd name="connsiteX2" fmla="*/ 3138 w 1704717"/>
              <a:gd name="connsiteY2" fmla="*/ 1100976 h 1122538"/>
              <a:gd name="connsiteX3" fmla="*/ 1497983 w 1704717"/>
              <a:gd name="connsiteY3" fmla="*/ 1108927 h 1122538"/>
              <a:gd name="connsiteX0" fmla="*/ 1704717 w 1704717"/>
              <a:gd name="connsiteY0" fmla="*/ 0 h 1110891"/>
              <a:gd name="connsiteX1" fmla="*/ 26992 w 1704717"/>
              <a:gd name="connsiteY1" fmla="*/ 15903 h 1110891"/>
              <a:gd name="connsiteX2" fmla="*/ 3138 w 1704717"/>
              <a:gd name="connsiteY2" fmla="*/ 1089329 h 1110891"/>
              <a:gd name="connsiteX3" fmla="*/ 1497983 w 1704717"/>
              <a:gd name="connsiteY3" fmla="*/ 1097280 h 1110891"/>
              <a:gd name="connsiteX0" fmla="*/ 1804149 w 1804149"/>
              <a:gd name="connsiteY0" fmla="*/ 15902 h 1197839"/>
              <a:gd name="connsiteX1" fmla="*/ 126424 w 1804149"/>
              <a:gd name="connsiteY1" fmla="*/ 0 h 1197839"/>
              <a:gd name="connsiteX2" fmla="*/ 102570 w 1804149"/>
              <a:gd name="connsiteY2" fmla="*/ 1105231 h 1197839"/>
              <a:gd name="connsiteX3" fmla="*/ 1597415 w 180414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26284"/>
              <a:gd name="connsiteX1" fmla="*/ 23854 w 1701579"/>
              <a:gd name="connsiteY1" fmla="*/ 0 h 1126284"/>
              <a:gd name="connsiteX2" fmla="*/ 0 w 1701579"/>
              <a:gd name="connsiteY2" fmla="*/ 1105231 h 1126284"/>
              <a:gd name="connsiteX3" fmla="*/ 1494845 w 1701579"/>
              <a:gd name="connsiteY3" fmla="*/ 1113182 h 1126284"/>
              <a:gd name="connsiteX0" fmla="*/ 1701579 w 1701579"/>
              <a:gd name="connsiteY0" fmla="*/ 15902 h 1132732"/>
              <a:gd name="connsiteX1" fmla="*/ 23854 w 1701579"/>
              <a:gd name="connsiteY1" fmla="*/ 0 h 1132732"/>
              <a:gd name="connsiteX2" fmla="*/ 0 w 1701579"/>
              <a:gd name="connsiteY2" fmla="*/ 1105231 h 1132732"/>
              <a:gd name="connsiteX3" fmla="*/ 1431235 w 1701579"/>
              <a:gd name="connsiteY3" fmla="*/ 1121133 h 1132732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423283 w 1693627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232452 w 1693627"/>
              <a:gd name="connsiteY3" fmla="*/ 1121133 h 1121133"/>
              <a:gd name="connsiteX0" fmla="*/ 1677725 w 1677725"/>
              <a:gd name="connsiteY0" fmla="*/ 15902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0 w 1677725"/>
              <a:gd name="connsiteY3" fmla="*/ 1113182 h 1113182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5 w 1677725"/>
              <a:gd name="connsiteY3" fmla="*/ 1113182 h 1113182"/>
              <a:gd name="connsiteX0" fmla="*/ 1677725 w 1677725"/>
              <a:gd name="connsiteY0" fmla="*/ 7951 h 1105231"/>
              <a:gd name="connsiteX1" fmla="*/ 0 w 1677725"/>
              <a:gd name="connsiteY1" fmla="*/ 0 h 1105231"/>
              <a:gd name="connsiteX2" fmla="*/ 0 w 1677725"/>
              <a:gd name="connsiteY2" fmla="*/ 1105231 h 1105231"/>
              <a:gd name="connsiteX3" fmla="*/ 768572 w 1677725"/>
              <a:gd name="connsiteY3" fmla="*/ 1098030 h 1105231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6 w 2170516"/>
              <a:gd name="connsiteY0" fmla="*/ 0 h 1112432"/>
              <a:gd name="connsiteX1" fmla="*/ 0 w 2170516"/>
              <a:gd name="connsiteY1" fmla="*/ 7201 h 1112432"/>
              <a:gd name="connsiteX2" fmla="*/ 0 w 2170516"/>
              <a:gd name="connsiteY2" fmla="*/ 1112432 h 1112432"/>
              <a:gd name="connsiteX3" fmla="*/ 768572 w 2170516"/>
              <a:gd name="connsiteY3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0 w 2170516"/>
              <a:gd name="connsiteY2" fmla="*/ 7201 h 1112432"/>
              <a:gd name="connsiteX3" fmla="*/ 0 w 2170516"/>
              <a:gd name="connsiteY3" fmla="*/ 1112432 h 1112432"/>
              <a:gd name="connsiteX4" fmla="*/ 768572 w 2170516"/>
              <a:gd name="connsiteY4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1092676 w 2170516"/>
              <a:gd name="connsiteY2" fmla="*/ 9396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913480 w 2170516"/>
              <a:gd name="connsiteY2" fmla="*/ 1819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1095351 w 1095350"/>
              <a:gd name="connsiteY0" fmla="*/ 293632 h 1110613"/>
              <a:gd name="connsiteX1" fmla="*/ 1092682 w 1095350"/>
              <a:gd name="connsiteY1" fmla="*/ 7576 h 1110613"/>
              <a:gd name="connsiteX2" fmla="*/ 913480 w 1095350"/>
              <a:gd name="connsiteY2" fmla="*/ 0 h 1110613"/>
              <a:gd name="connsiteX3" fmla="*/ 0 w 1095350"/>
              <a:gd name="connsiteY3" fmla="*/ 5382 h 1110613"/>
              <a:gd name="connsiteX4" fmla="*/ 0 w 1095350"/>
              <a:gd name="connsiteY4" fmla="*/ 1110613 h 1110613"/>
              <a:gd name="connsiteX5" fmla="*/ 768572 w 1095350"/>
              <a:gd name="connsiteY5" fmla="*/ 1103412 h 1110613"/>
              <a:gd name="connsiteX0" fmla="*/ 1095351 w 1095350"/>
              <a:gd name="connsiteY0" fmla="*/ 381012 h 1197993"/>
              <a:gd name="connsiteX1" fmla="*/ 1092682 w 1095350"/>
              <a:gd name="connsiteY1" fmla="*/ 94956 h 1197993"/>
              <a:gd name="connsiteX2" fmla="*/ 0 w 1095350"/>
              <a:gd name="connsiteY2" fmla="*/ 92762 h 1197993"/>
              <a:gd name="connsiteX3" fmla="*/ 0 w 1095350"/>
              <a:gd name="connsiteY3" fmla="*/ 1197993 h 1197993"/>
              <a:gd name="connsiteX4" fmla="*/ 768572 w 1095350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414036 h 1231017"/>
              <a:gd name="connsiteX1" fmla="*/ 1092682 w 1174316"/>
              <a:gd name="connsiteY1" fmla="*/ 127980 h 1231017"/>
              <a:gd name="connsiteX2" fmla="*/ 0 w 1174316"/>
              <a:gd name="connsiteY2" fmla="*/ 125786 h 1231017"/>
              <a:gd name="connsiteX3" fmla="*/ 0 w 1174316"/>
              <a:gd name="connsiteY3" fmla="*/ 1231017 h 1231017"/>
              <a:gd name="connsiteX4" fmla="*/ 768572 w 1174316"/>
              <a:gd name="connsiteY4" fmla="*/ 1223816 h 1231017"/>
              <a:gd name="connsiteX0" fmla="*/ 1259086 w 1338051"/>
              <a:gd name="connsiteY0" fmla="*/ 308274 h 1125255"/>
              <a:gd name="connsiteX1" fmla="*/ 1256417 w 1338051"/>
              <a:gd name="connsiteY1" fmla="*/ 22218 h 1125255"/>
              <a:gd name="connsiteX2" fmla="*/ 163735 w 1338051"/>
              <a:gd name="connsiteY2" fmla="*/ 20024 h 1125255"/>
              <a:gd name="connsiteX3" fmla="*/ 163735 w 1338051"/>
              <a:gd name="connsiteY3" fmla="*/ 1125255 h 1125255"/>
              <a:gd name="connsiteX4" fmla="*/ 932307 w 1338051"/>
              <a:gd name="connsiteY4" fmla="*/ 1118054 h 1125255"/>
              <a:gd name="connsiteX0" fmla="*/ 1119714 w 1198679"/>
              <a:gd name="connsiteY0" fmla="*/ 306048 h 1123029"/>
              <a:gd name="connsiteX1" fmla="*/ 1117045 w 1198679"/>
              <a:gd name="connsiteY1" fmla="*/ 19992 h 1123029"/>
              <a:gd name="connsiteX2" fmla="*/ 24363 w 1198679"/>
              <a:gd name="connsiteY2" fmla="*/ 17798 h 1123029"/>
              <a:gd name="connsiteX3" fmla="*/ 24363 w 1198679"/>
              <a:gd name="connsiteY3" fmla="*/ 1123029 h 1123029"/>
              <a:gd name="connsiteX4" fmla="*/ 792935 w 1198679"/>
              <a:gd name="connsiteY4" fmla="*/ 1115828 h 1123029"/>
              <a:gd name="connsiteX0" fmla="*/ 1119726 w 1198691"/>
              <a:gd name="connsiteY0" fmla="*/ 306835 h 1123816"/>
              <a:gd name="connsiteX1" fmla="*/ 1117057 w 1198691"/>
              <a:gd name="connsiteY1" fmla="*/ 20779 h 1123816"/>
              <a:gd name="connsiteX2" fmla="*/ 24375 w 1198691"/>
              <a:gd name="connsiteY2" fmla="*/ 18585 h 1123816"/>
              <a:gd name="connsiteX3" fmla="*/ 24375 w 1198691"/>
              <a:gd name="connsiteY3" fmla="*/ 1123816 h 1123816"/>
              <a:gd name="connsiteX4" fmla="*/ 792947 w 1198691"/>
              <a:gd name="connsiteY4" fmla="*/ 1116615 h 1123816"/>
              <a:gd name="connsiteX0" fmla="*/ 1119726 w 1201445"/>
              <a:gd name="connsiteY0" fmla="*/ 288251 h 1105232"/>
              <a:gd name="connsiteX1" fmla="*/ 1117057 w 1201445"/>
              <a:gd name="connsiteY1" fmla="*/ 2195 h 1105232"/>
              <a:gd name="connsiteX2" fmla="*/ 24375 w 1201445"/>
              <a:gd name="connsiteY2" fmla="*/ 1 h 1105232"/>
              <a:gd name="connsiteX3" fmla="*/ 24375 w 1201445"/>
              <a:gd name="connsiteY3" fmla="*/ 1105232 h 1105232"/>
              <a:gd name="connsiteX4" fmla="*/ 792947 w 1201445"/>
              <a:gd name="connsiteY4" fmla="*/ 1098031 h 1105232"/>
              <a:gd name="connsiteX0" fmla="*/ 1119726 w 1121872"/>
              <a:gd name="connsiteY0" fmla="*/ 288251 h 1105232"/>
              <a:gd name="connsiteX1" fmla="*/ 1117057 w 1121872"/>
              <a:gd name="connsiteY1" fmla="*/ 2195 h 1105232"/>
              <a:gd name="connsiteX2" fmla="*/ 24375 w 1121872"/>
              <a:gd name="connsiteY2" fmla="*/ 1 h 1105232"/>
              <a:gd name="connsiteX3" fmla="*/ 24375 w 1121872"/>
              <a:gd name="connsiteY3" fmla="*/ 1105232 h 1105232"/>
              <a:gd name="connsiteX4" fmla="*/ 792947 w 1121872"/>
              <a:gd name="connsiteY4" fmla="*/ 1098031 h 1105232"/>
              <a:gd name="connsiteX0" fmla="*/ 1119726 w 1123332"/>
              <a:gd name="connsiteY0" fmla="*/ 288251 h 1105232"/>
              <a:gd name="connsiteX1" fmla="*/ 1117057 w 1123332"/>
              <a:gd name="connsiteY1" fmla="*/ 2195 h 1105232"/>
              <a:gd name="connsiteX2" fmla="*/ 24375 w 1123332"/>
              <a:gd name="connsiteY2" fmla="*/ 1 h 1105232"/>
              <a:gd name="connsiteX3" fmla="*/ 24375 w 1123332"/>
              <a:gd name="connsiteY3" fmla="*/ 1105232 h 1105232"/>
              <a:gd name="connsiteX4" fmla="*/ 792947 w 1123332"/>
              <a:gd name="connsiteY4" fmla="*/ 1098031 h 1105232"/>
              <a:gd name="connsiteX0" fmla="*/ 1119726 w 1198690"/>
              <a:gd name="connsiteY0" fmla="*/ 305653 h 1122634"/>
              <a:gd name="connsiteX1" fmla="*/ 1117057 w 1198690"/>
              <a:gd name="connsiteY1" fmla="*/ 19597 h 1122634"/>
              <a:gd name="connsiteX2" fmla="*/ 24375 w 1198690"/>
              <a:gd name="connsiteY2" fmla="*/ 21191 h 1122634"/>
              <a:gd name="connsiteX3" fmla="*/ 24375 w 1198690"/>
              <a:gd name="connsiteY3" fmla="*/ 1122634 h 1122634"/>
              <a:gd name="connsiteX4" fmla="*/ 792947 w 1198690"/>
              <a:gd name="connsiteY4" fmla="*/ 1115433 h 1122634"/>
              <a:gd name="connsiteX0" fmla="*/ 1095351 w 1174318"/>
              <a:gd name="connsiteY0" fmla="*/ 378272 h 1195253"/>
              <a:gd name="connsiteX1" fmla="*/ 1092683 w 1174318"/>
              <a:gd name="connsiteY1" fmla="*/ 92216 h 1195253"/>
              <a:gd name="connsiteX2" fmla="*/ 0 w 1174318"/>
              <a:gd name="connsiteY2" fmla="*/ 93810 h 1195253"/>
              <a:gd name="connsiteX3" fmla="*/ 0 w 1174318"/>
              <a:gd name="connsiteY3" fmla="*/ 1195253 h 1195253"/>
              <a:gd name="connsiteX4" fmla="*/ 768572 w 1174318"/>
              <a:gd name="connsiteY4" fmla="*/ 1188052 h 1195253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286056 h 1103037"/>
              <a:gd name="connsiteX1" fmla="*/ 1092683 w 1177006"/>
              <a:gd name="connsiteY1" fmla="*/ 0 h 1103037"/>
              <a:gd name="connsiteX2" fmla="*/ 0 w 1177006"/>
              <a:gd name="connsiteY2" fmla="*/ 1594 h 1103037"/>
              <a:gd name="connsiteX3" fmla="*/ 0 w 1177006"/>
              <a:gd name="connsiteY3" fmla="*/ 1103037 h 1103037"/>
              <a:gd name="connsiteX4" fmla="*/ 768572 w 1177006"/>
              <a:gd name="connsiteY4" fmla="*/ 1095836 h 1103037"/>
              <a:gd name="connsiteX0" fmla="*/ 1095351 w 1097434"/>
              <a:gd name="connsiteY0" fmla="*/ 286056 h 1103037"/>
              <a:gd name="connsiteX1" fmla="*/ 1092683 w 1097434"/>
              <a:gd name="connsiteY1" fmla="*/ 0 h 1103037"/>
              <a:gd name="connsiteX2" fmla="*/ 0 w 1097434"/>
              <a:gd name="connsiteY2" fmla="*/ 1594 h 1103037"/>
              <a:gd name="connsiteX3" fmla="*/ 0 w 1097434"/>
              <a:gd name="connsiteY3" fmla="*/ 1103037 h 1103037"/>
              <a:gd name="connsiteX4" fmla="*/ 768572 w 1097434"/>
              <a:gd name="connsiteY4" fmla="*/ 1095836 h 1103037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768572 w 1097436"/>
              <a:gd name="connsiteY4" fmla="*/ 1095836 h 1103037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432582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300280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242217 w 1097436"/>
              <a:gd name="connsiteY4" fmla="*/ 1104642 h 1104642"/>
              <a:gd name="connsiteX0" fmla="*/ 1306162 w 1308242"/>
              <a:gd name="connsiteY0" fmla="*/ 71787 h 1104642"/>
              <a:gd name="connsiteX1" fmla="*/ 1303489 w 1308242"/>
              <a:gd name="connsiteY1" fmla="*/ 0 h 1104642"/>
              <a:gd name="connsiteX2" fmla="*/ 210806 w 1308242"/>
              <a:gd name="connsiteY2" fmla="*/ 1594 h 1104642"/>
              <a:gd name="connsiteX3" fmla="*/ 210806 w 1308242"/>
              <a:gd name="connsiteY3" fmla="*/ 1103037 h 1104642"/>
              <a:gd name="connsiteX4" fmla="*/ 0 w 1308242"/>
              <a:gd name="connsiteY4" fmla="*/ 1104642 h 1104642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100301 w 1097436"/>
              <a:gd name="connsiteY4" fmla="*/ 1095940 h 1103037"/>
              <a:gd name="connsiteX0" fmla="*/ 1095356 w 1097436"/>
              <a:gd name="connsiteY0" fmla="*/ 71787 h 1103995"/>
              <a:gd name="connsiteX1" fmla="*/ 1092683 w 1097436"/>
              <a:gd name="connsiteY1" fmla="*/ 0 h 1103995"/>
              <a:gd name="connsiteX2" fmla="*/ 0 w 1097436"/>
              <a:gd name="connsiteY2" fmla="*/ 1594 h 1103995"/>
              <a:gd name="connsiteX3" fmla="*/ 0 w 1097436"/>
              <a:gd name="connsiteY3" fmla="*/ 1103037 h 1103995"/>
              <a:gd name="connsiteX4" fmla="*/ 88427 w 1097436"/>
              <a:gd name="connsiteY4" fmla="*/ 1103995 h 1103995"/>
              <a:gd name="connsiteX0" fmla="*/ 1091963 w 1096511"/>
              <a:gd name="connsiteY0" fmla="*/ 269128 h 1103995"/>
              <a:gd name="connsiteX1" fmla="*/ 1092683 w 1096511"/>
              <a:gd name="connsiteY1" fmla="*/ 0 h 1103995"/>
              <a:gd name="connsiteX2" fmla="*/ 0 w 1096511"/>
              <a:gd name="connsiteY2" fmla="*/ 1594 h 1103995"/>
              <a:gd name="connsiteX3" fmla="*/ 0 w 1096511"/>
              <a:gd name="connsiteY3" fmla="*/ 1103037 h 1103995"/>
              <a:gd name="connsiteX4" fmla="*/ 88427 w 1096511"/>
              <a:gd name="connsiteY4" fmla="*/ 1103995 h 1103995"/>
              <a:gd name="connsiteX0" fmla="*/ 1091963 w 1096859"/>
              <a:gd name="connsiteY0" fmla="*/ 269128 h 1103995"/>
              <a:gd name="connsiteX1" fmla="*/ 1092683 w 1096859"/>
              <a:gd name="connsiteY1" fmla="*/ 0 h 1103995"/>
              <a:gd name="connsiteX2" fmla="*/ 0 w 1096859"/>
              <a:gd name="connsiteY2" fmla="*/ 1594 h 1103995"/>
              <a:gd name="connsiteX3" fmla="*/ 0 w 1096859"/>
              <a:gd name="connsiteY3" fmla="*/ 1103037 h 1103995"/>
              <a:gd name="connsiteX4" fmla="*/ 88427 w 1096859"/>
              <a:gd name="connsiteY4" fmla="*/ 1103995 h 1103995"/>
              <a:gd name="connsiteX0" fmla="*/ 1091963 w 1096859"/>
              <a:gd name="connsiteY0" fmla="*/ 269128 h 1103995"/>
              <a:gd name="connsiteX1" fmla="*/ 1092683 w 1096859"/>
              <a:gd name="connsiteY1" fmla="*/ 0 h 1103995"/>
              <a:gd name="connsiteX2" fmla="*/ 0 w 1096859"/>
              <a:gd name="connsiteY2" fmla="*/ 1594 h 1103995"/>
              <a:gd name="connsiteX3" fmla="*/ 0 w 1096859"/>
              <a:gd name="connsiteY3" fmla="*/ 1103037 h 1103995"/>
              <a:gd name="connsiteX4" fmla="*/ 88427 w 1096859"/>
              <a:gd name="connsiteY4" fmla="*/ 1103995 h 1103995"/>
              <a:gd name="connsiteX0" fmla="*/ 1091963 w 1092683"/>
              <a:gd name="connsiteY0" fmla="*/ 269128 h 1103995"/>
              <a:gd name="connsiteX1" fmla="*/ 1092683 w 1092683"/>
              <a:gd name="connsiteY1" fmla="*/ 0 h 1103995"/>
              <a:gd name="connsiteX2" fmla="*/ 0 w 1092683"/>
              <a:gd name="connsiteY2" fmla="*/ 1594 h 1103995"/>
              <a:gd name="connsiteX3" fmla="*/ 0 w 1092683"/>
              <a:gd name="connsiteY3" fmla="*/ 1103037 h 1103995"/>
              <a:gd name="connsiteX4" fmla="*/ 88427 w 1092683"/>
              <a:gd name="connsiteY4" fmla="*/ 1103995 h 1103995"/>
              <a:gd name="connsiteX0" fmla="*/ 1093659 w 1093819"/>
              <a:gd name="connsiteY0" fmla="*/ 67763 h 1103995"/>
              <a:gd name="connsiteX1" fmla="*/ 1092683 w 1093819"/>
              <a:gd name="connsiteY1" fmla="*/ 0 h 1103995"/>
              <a:gd name="connsiteX2" fmla="*/ 0 w 1093819"/>
              <a:gd name="connsiteY2" fmla="*/ 1594 h 1103995"/>
              <a:gd name="connsiteX3" fmla="*/ 0 w 1093819"/>
              <a:gd name="connsiteY3" fmla="*/ 1103037 h 1103995"/>
              <a:gd name="connsiteX4" fmla="*/ 88427 w 1093819"/>
              <a:gd name="connsiteY4" fmla="*/ 1103995 h 1103995"/>
              <a:gd name="connsiteX0" fmla="*/ 1090266 w 1092683"/>
              <a:gd name="connsiteY0" fmla="*/ 67763 h 1103995"/>
              <a:gd name="connsiteX1" fmla="*/ 1092683 w 1092683"/>
              <a:gd name="connsiteY1" fmla="*/ 0 h 1103995"/>
              <a:gd name="connsiteX2" fmla="*/ 0 w 1092683"/>
              <a:gd name="connsiteY2" fmla="*/ 1594 h 1103995"/>
              <a:gd name="connsiteX3" fmla="*/ 0 w 1092683"/>
              <a:gd name="connsiteY3" fmla="*/ 1103037 h 1103995"/>
              <a:gd name="connsiteX4" fmla="*/ 88427 w 1092683"/>
              <a:gd name="connsiteY4" fmla="*/ 1103995 h 110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83" h="1103995">
                <a:moveTo>
                  <a:pt x="1090266" y="67763"/>
                </a:moveTo>
                <a:cubicBezTo>
                  <a:pt x="1091073" y="16711"/>
                  <a:pt x="1091919" y="156780"/>
                  <a:pt x="1092683" y="0"/>
                </a:cubicBezTo>
                <a:lnTo>
                  <a:pt x="0" y="1594"/>
                </a:lnTo>
                <a:lnTo>
                  <a:pt x="0" y="1103037"/>
                </a:lnTo>
                <a:lnTo>
                  <a:pt x="88427" y="1103995"/>
                </a:lnTo>
              </a:path>
            </a:pathLst>
          </a:custGeom>
          <a:noFill/>
          <a:ln w="19050" cap="flat" cmpd="sng" algn="ctr">
            <a:solidFill>
              <a:srgbClr val="0039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74">
            <a:extLst>
              <a:ext uri="{FF2B5EF4-FFF2-40B4-BE49-F238E27FC236}">
                <a16:creationId xmlns:a16="http://schemas.microsoft.com/office/drawing/2014/main" id="{1CB84062-29DF-F7EE-2748-F2D35F1D0A2A}"/>
              </a:ext>
            </a:extLst>
          </p:cNvPr>
          <p:cNvSpPr/>
          <p:nvPr/>
        </p:nvSpPr>
        <p:spPr>
          <a:xfrm rot="5400000" flipH="1" flipV="1">
            <a:off x="9248313" y="5418390"/>
            <a:ext cx="892347" cy="1008540"/>
          </a:xfrm>
          <a:custGeom>
            <a:avLst/>
            <a:gdLst>
              <a:gd name="connsiteX0" fmla="*/ 1626304 w 2826951"/>
              <a:gd name="connsiteY0" fmla="*/ 0 h 868488"/>
              <a:gd name="connsiteX1" fmla="*/ 4238 w 2826951"/>
              <a:gd name="connsiteY1" fmla="*/ 302149 h 868488"/>
              <a:gd name="connsiteX2" fmla="*/ 2055674 w 2826951"/>
              <a:gd name="connsiteY2" fmla="*/ 811033 h 868488"/>
              <a:gd name="connsiteX3" fmla="*/ 2826951 w 2826951"/>
              <a:gd name="connsiteY3" fmla="*/ 834887 h 868488"/>
              <a:gd name="connsiteX0" fmla="*/ 363954 w 1564601"/>
              <a:gd name="connsiteY0" fmla="*/ 0 h 862996"/>
              <a:gd name="connsiteX1" fmla="*/ 475273 w 1564601"/>
              <a:gd name="connsiteY1" fmla="*/ 389614 h 862996"/>
              <a:gd name="connsiteX2" fmla="*/ 793324 w 1564601"/>
              <a:gd name="connsiteY2" fmla="*/ 811033 h 862996"/>
              <a:gd name="connsiteX3" fmla="*/ 1564601 w 1564601"/>
              <a:gd name="connsiteY3" fmla="*/ 834887 h 862996"/>
              <a:gd name="connsiteX0" fmla="*/ 343645 w 1544292"/>
              <a:gd name="connsiteY0" fmla="*/ 0 h 859418"/>
              <a:gd name="connsiteX1" fmla="*/ 454964 w 1544292"/>
              <a:gd name="connsiteY1" fmla="*/ 389614 h 859418"/>
              <a:gd name="connsiteX2" fmla="*/ 160765 w 1544292"/>
              <a:gd name="connsiteY2" fmla="*/ 803082 h 859418"/>
              <a:gd name="connsiteX3" fmla="*/ 1544292 w 1544292"/>
              <a:gd name="connsiteY3" fmla="*/ 834887 h 859418"/>
              <a:gd name="connsiteX0" fmla="*/ 343645 w 1544292"/>
              <a:gd name="connsiteY0" fmla="*/ 0 h 844312"/>
              <a:gd name="connsiteX1" fmla="*/ 454964 w 1544292"/>
              <a:gd name="connsiteY1" fmla="*/ 389614 h 844312"/>
              <a:gd name="connsiteX2" fmla="*/ 160765 w 1544292"/>
              <a:gd name="connsiteY2" fmla="*/ 803082 h 844312"/>
              <a:gd name="connsiteX3" fmla="*/ 1544292 w 1544292"/>
              <a:gd name="connsiteY3" fmla="*/ 834887 h 844312"/>
              <a:gd name="connsiteX0" fmla="*/ 343645 w 1544292"/>
              <a:gd name="connsiteY0" fmla="*/ 0 h 852493"/>
              <a:gd name="connsiteX1" fmla="*/ 454964 w 1544292"/>
              <a:gd name="connsiteY1" fmla="*/ 389614 h 852493"/>
              <a:gd name="connsiteX2" fmla="*/ 160765 w 1544292"/>
              <a:gd name="connsiteY2" fmla="*/ 842839 h 852493"/>
              <a:gd name="connsiteX3" fmla="*/ 1544292 w 1544292"/>
              <a:gd name="connsiteY3" fmla="*/ 834887 h 852493"/>
              <a:gd name="connsiteX0" fmla="*/ 1685662 w 1685662"/>
              <a:gd name="connsiteY0" fmla="*/ 0 h 1122837"/>
              <a:gd name="connsiteX1" fmla="*/ 389600 w 1685662"/>
              <a:gd name="connsiteY1" fmla="*/ 659958 h 1122837"/>
              <a:gd name="connsiteX2" fmla="*/ 95401 w 1685662"/>
              <a:gd name="connsiteY2" fmla="*/ 1113183 h 1122837"/>
              <a:gd name="connsiteX3" fmla="*/ 1478928 w 1685662"/>
              <a:gd name="connsiteY3" fmla="*/ 1105231 h 1122837"/>
              <a:gd name="connsiteX0" fmla="*/ 1843123 w 1843123"/>
              <a:gd name="connsiteY0" fmla="*/ 0 h 1193962"/>
              <a:gd name="connsiteX1" fmla="*/ 149496 w 1843123"/>
              <a:gd name="connsiteY1" fmla="*/ 87464 h 1193962"/>
              <a:gd name="connsiteX2" fmla="*/ 252862 w 1843123"/>
              <a:gd name="connsiteY2" fmla="*/ 1113183 h 1193962"/>
              <a:gd name="connsiteX3" fmla="*/ 1636389 w 1843123"/>
              <a:gd name="connsiteY3" fmla="*/ 1105231 h 1193962"/>
              <a:gd name="connsiteX0" fmla="*/ 1884712 w 1884712"/>
              <a:gd name="connsiteY0" fmla="*/ 0 h 1193962"/>
              <a:gd name="connsiteX1" fmla="*/ 191085 w 1884712"/>
              <a:gd name="connsiteY1" fmla="*/ 87464 h 1193962"/>
              <a:gd name="connsiteX2" fmla="*/ 294451 w 1884712"/>
              <a:gd name="connsiteY2" fmla="*/ 1113183 h 1193962"/>
              <a:gd name="connsiteX3" fmla="*/ 1677978 w 1884712"/>
              <a:gd name="connsiteY3" fmla="*/ 1105231 h 1193962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32103 w 1832103"/>
              <a:gd name="connsiteY0" fmla="*/ 53215 h 1243923"/>
              <a:gd name="connsiteX1" fmla="*/ 154378 w 1832103"/>
              <a:gd name="connsiteY1" fmla="*/ 69118 h 1243923"/>
              <a:gd name="connsiteX2" fmla="*/ 241842 w 1832103"/>
              <a:gd name="connsiteY2" fmla="*/ 1158447 h 1243923"/>
              <a:gd name="connsiteX3" fmla="*/ 1625369 w 1832103"/>
              <a:gd name="connsiteY3" fmla="*/ 1150495 h 1243923"/>
              <a:gd name="connsiteX0" fmla="*/ 1832103 w 1832103"/>
              <a:gd name="connsiteY0" fmla="*/ 67479 h 1258187"/>
              <a:gd name="connsiteX1" fmla="*/ 154378 w 1832103"/>
              <a:gd name="connsiteY1" fmla="*/ 83382 h 1258187"/>
              <a:gd name="connsiteX2" fmla="*/ 241842 w 1832103"/>
              <a:gd name="connsiteY2" fmla="*/ 1172711 h 1258187"/>
              <a:gd name="connsiteX3" fmla="*/ 1625369 w 1832103"/>
              <a:gd name="connsiteY3" fmla="*/ 1164759 h 1258187"/>
              <a:gd name="connsiteX0" fmla="*/ 1728508 w 1728508"/>
              <a:gd name="connsiteY0" fmla="*/ 0 h 1190708"/>
              <a:gd name="connsiteX1" fmla="*/ 50783 w 1728508"/>
              <a:gd name="connsiteY1" fmla="*/ 15903 h 1190708"/>
              <a:gd name="connsiteX2" fmla="*/ 138247 w 1728508"/>
              <a:gd name="connsiteY2" fmla="*/ 1105232 h 1190708"/>
              <a:gd name="connsiteX3" fmla="*/ 1521774 w 1728508"/>
              <a:gd name="connsiteY3" fmla="*/ 1097280 h 1190708"/>
              <a:gd name="connsiteX0" fmla="*/ 1677787 w 1677787"/>
              <a:gd name="connsiteY0" fmla="*/ 0 h 1148549"/>
              <a:gd name="connsiteX1" fmla="*/ 62 w 1677787"/>
              <a:gd name="connsiteY1" fmla="*/ 15903 h 1148549"/>
              <a:gd name="connsiteX2" fmla="*/ 87526 w 1677787"/>
              <a:gd name="connsiteY2" fmla="*/ 1105232 h 1148549"/>
              <a:gd name="connsiteX3" fmla="*/ 1471053 w 1677787"/>
              <a:gd name="connsiteY3" fmla="*/ 1097280 h 1148549"/>
              <a:gd name="connsiteX0" fmla="*/ 1811881 w 1811881"/>
              <a:gd name="connsiteY0" fmla="*/ 67854 h 1206142"/>
              <a:gd name="connsiteX1" fmla="*/ 134156 w 1811881"/>
              <a:gd name="connsiteY1" fmla="*/ 83757 h 1206142"/>
              <a:gd name="connsiteX2" fmla="*/ 110302 w 1811881"/>
              <a:gd name="connsiteY2" fmla="*/ 1157183 h 1206142"/>
              <a:gd name="connsiteX3" fmla="*/ 1605147 w 1811881"/>
              <a:gd name="connsiteY3" fmla="*/ 1165134 h 1206142"/>
              <a:gd name="connsiteX0" fmla="*/ 1887952 w 1887952"/>
              <a:gd name="connsiteY0" fmla="*/ 67854 h 1247462"/>
              <a:gd name="connsiteX1" fmla="*/ 210227 w 1887952"/>
              <a:gd name="connsiteY1" fmla="*/ 83757 h 1247462"/>
              <a:gd name="connsiteX2" fmla="*/ 186373 w 1887952"/>
              <a:gd name="connsiteY2" fmla="*/ 1157183 h 1247462"/>
              <a:gd name="connsiteX3" fmla="*/ 1681218 w 1887952"/>
              <a:gd name="connsiteY3" fmla="*/ 1165134 h 1247462"/>
              <a:gd name="connsiteX0" fmla="*/ 1804150 w 1804150"/>
              <a:gd name="connsiteY0" fmla="*/ 11647 h 1191255"/>
              <a:gd name="connsiteX1" fmla="*/ 126425 w 1804150"/>
              <a:gd name="connsiteY1" fmla="*/ 27550 h 1191255"/>
              <a:gd name="connsiteX2" fmla="*/ 102571 w 1804150"/>
              <a:gd name="connsiteY2" fmla="*/ 1100976 h 1191255"/>
              <a:gd name="connsiteX3" fmla="*/ 1597416 w 1804150"/>
              <a:gd name="connsiteY3" fmla="*/ 1108927 h 1191255"/>
              <a:gd name="connsiteX0" fmla="*/ 1702458 w 1702458"/>
              <a:gd name="connsiteY0" fmla="*/ 11647 h 1140143"/>
              <a:gd name="connsiteX1" fmla="*/ 24733 w 1702458"/>
              <a:gd name="connsiteY1" fmla="*/ 27550 h 1140143"/>
              <a:gd name="connsiteX2" fmla="*/ 879 w 1702458"/>
              <a:gd name="connsiteY2" fmla="*/ 1100976 h 1140143"/>
              <a:gd name="connsiteX3" fmla="*/ 1495724 w 1702458"/>
              <a:gd name="connsiteY3" fmla="*/ 1108927 h 1140143"/>
              <a:gd name="connsiteX0" fmla="*/ 1704717 w 1704717"/>
              <a:gd name="connsiteY0" fmla="*/ 11647 h 1122538"/>
              <a:gd name="connsiteX1" fmla="*/ 26992 w 1704717"/>
              <a:gd name="connsiteY1" fmla="*/ 27550 h 1122538"/>
              <a:gd name="connsiteX2" fmla="*/ 3138 w 1704717"/>
              <a:gd name="connsiteY2" fmla="*/ 1100976 h 1122538"/>
              <a:gd name="connsiteX3" fmla="*/ 1497983 w 1704717"/>
              <a:gd name="connsiteY3" fmla="*/ 1108927 h 1122538"/>
              <a:gd name="connsiteX0" fmla="*/ 1704717 w 1704717"/>
              <a:gd name="connsiteY0" fmla="*/ 0 h 1110891"/>
              <a:gd name="connsiteX1" fmla="*/ 26992 w 1704717"/>
              <a:gd name="connsiteY1" fmla="*/ 15903 h 1110891"/>
              <a:gd name="connsiteX2" fmla="*/ 3138 w 1704717"/>
              <a:gd name="connsiteY2" fmla="*/ 1089329 h 1110891"/>
              <a:gd name="connsiteX3" fmla="*/ 1497983 w 1704717"/>
              <a:gd name="connsiteY3" fmla="*/ 1097280 h 1110891"/>
              <a:gd name="connsiteX0" fmla="*/ 1804149 w 1804149"/>
              <a:gd name="connsiteY0" fmla="*/ 15902 h 1197839"/>
              <a:gd name="connsiteX1" fmla="*/ 126424 w 1804149"/>
              <a:gd name="connsiteY1" fmla="*/ 0 h 1197839"/>
              <a:gd name="connsiteX2" fmla="*/ 102570 w 1804149"/>
              <a:gd name="connsiteY2" fmla="*/ 1105231 h 1197839"/>
              <a:gd name="connsiteX3" fmla="*/ 1597415 w 180414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26284"/>
              <a:gd name="connsiteX1" fmla="*/ 23854 w 1701579"/>
              <a:gd name="connsiteY1" fmla="*/ 0 h 1126284"/>
              <a:gd name="connsiteX2" fmla="*/ 0 w 1701579"/>
              <a:gd name="connsiteY2" fmla="*/ 1105231 h 1126284"/>
              <a:gd name="connsiteX3" fmla="*/ 1494845 w 1701579"/>
              <a:gd name="connsiteY3" fmla="*/ 1113182 h 1126284"/>
              <a:gd name="connsiteX0" fmla="*/ 1701579 w 1701579"/>
              <a:gd name="connsiteY0" fmla="*/ 15902 h 1132732"/>
              <a:gd name="connsiteX1" fmla="*/ 23854 w 1701579"/>
              <a:gd name="connsiteY1" fmla="*/ 0 h 1132732"/>
              <a:gd name="connsiteX2" fmla="*/ 0 w 1701579"/>
              <a:gd name="connsiteY2" fmla="*/ 1105231 h 1132732"/>
              <a:gd name="connsiteX3" fmla="*/ 1431235 w 1701579"/>
              <a:gd name="connsiteY3" fmla="*/ 1121133 h 1132732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423283 w 1693627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232452 w 1693627"/>
              <a:gd name="connsiteY3" fmla="*/ 1121133 h 1121133"/>
              <a:gd name="connsiteX0" fmla="*/ 1677725 w 1677725"/>
              <a:gd name="connsiteY0" fmla="*/ 15902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0 w 1677725"/>
              <a:gd name="connsiteY3" fmla="*/ 1113182 h 1113182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5 w 1677725"/>
              <a:gd name="connsiteY3" fmla="*/ 1113182 h 1113182"/>
              <a:gd name="connsiteX0" fmla="*/ 1677725 w 1677725"/>
              <a:gd name="connsiteY0" fmla="*/ 7951 h 1105231"/>
              <a:gd name="connsiteX1" fmla="*/ 0 w 1677725"/>
              <a:gd name="connsiteY1" fmla="*/ 0 h 1105231"/>
              <a:gd name="connsiteX2" fmla="*/ 0 w 1677725"/>
              <a:gd name="connsiteY2" fmla="*/ 1105231 h 1105231"/>
              <a:gd name="connsiteX3" fmla="*/ 768572 w 1677725"/>
              <a:gd name="connsiteY3" fmla="*/ 1098030 h 1105231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6 w 2170516"/>
              <a:gd name="connsiteY0" fmla="*/ 0 h 1112432"/>
              <a:gd name="connsiteX1" fmla="*/ 0 w 2170516"/>
              <a:gd name="connsiteY1" fmla="*/ 7201 h 1112432"/>
              <a:gd name="connsiteX2" fmla="*/ 0 w 2170516"/>
              <a:gd name="connsiteY2" fmla="*/ 1112432 h 1112432"/>
              <a:gd name="connsiteX3" fmla="*/ 768572 w 2170516"/>
              <a:gd name="connsiteY3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0 w 2170516"/>
              <a:gd name="connsiteY2" fmla="*/ 7201 h 1112432"/>
              <a:gd name="connsiteX3" fmla="*/ 0 w 2170516"/>
              <a:gd name="connsiteY3" fmla="*/ 1112432 h 1112432"/>
              <a:gd name="connsiteX4" fmla="*/ 768572 w 2170516"/>
              <a:gd name="connsiteY4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1092676 w 2170516"/>
              <a:gd name="connsiteY2" fmla="*/ 9396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913480 w 2170516"/>
              <a:gd name="connsiteY2" fmla="*/ 1819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1095351 w 1095350"/>
              <a:gd name="connsiteY0" fmla="*/ 293632 h 1110613"/>
              <a:gd name="connsiteX1" fmla="*/ 1092682 w 1095350"/>
              <a:gd name="connsiteY1" fmla="*/ 7576 h 1110613"/>
              <a:gd name="connsiteX2" fmla="*/ 913480 w 1095350"/>
              <a:gd name="connsiteY2" fmla="*/ 0 h 1110613"/>
              <a:gd name="connsiteX3" fmla="*/ 0 w 1095350"/>
              <a:gd name="connsiteY3" fmla="*/ 5382 h 1110613"/>
              <a:gd name="connsiteX4" fmla="*/ 0 w 1095350"/>
              <a:gd name="connsiteY4" fmla="*/ 1110613 h 1110613"/>
              <a:gd name="connsiteX5" fmla="*/ 768572 w 1095350"/>
              <a:gd name="connsiteY5" fmla="*/ 1103412 h 1110613"/>
              <a:gd name="connsiteX0" fmla="*/ 1095351 w 1095350"/>
              <a:gd name="connsiteY0" fmla="*/ 381012 h 1197993"/>
              <a:gd name="connsiteX1" fmla="*/ 1092682 w 1095350"/>
              <a:gd name="connsiteY1" fmla="*/ 94956 h 1197993"/>
              <a:gd name="connsiteX2" fmla="*/ 0 w 1095350"/>
              <a:gd name="connsiteY2" fmla="*/ 92762 h 1197993"/>
              <a:gd name="connsiteX3" fmla="*/ 0 w 1095350"/>
              <a:gd name="connsiteY3" fmla="*/ 1197993 h 1197993"/>
              <a:gd name="connsiteX4" fmla="*/ 768572 w 1095350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414036 h 1231017"/>
              <a:gd name="connsiteX1" fmla="*/ 1092682 w 1174316"/>
              <a:gd name="connsiteY1" fmla="*/ 127980 h 1231017"/>
              <a:gd name="connsiteX2" fmla="*/ 0 w 1174316"/>
              <a:gd name="connsiteY2" fmla="*/ 125786 h 1231017"/>
              <a:gd name="connsiteX3" fmla="*/ 0 w 1174316"/>
              <a:gd name="connsiteY3" fmla="*/ 1231017 h 1231017"/>
              <a:gd name="connsiteX4" fmla="*/ 768572 w 1174316"/>
              <a:gd name="connsiteY4" fmla="*/ 1223816 h 1231017"/>
              <a:gd name="connsiteX0" fmla="*/ 1259086 w 1338051"/>
              <a:gd name="connsiteY0" fmla="*/ 308274 h 1125255"/>
              <a:gd name="connsiteX1" fmla="*/ 1256417 w 1338051"/>
              <a:gd name="connsiteY1" fmla="*/ 22218 h 1125255"/>
              <a:gd name="connsiteX2" fmla="*/ 163735 w 1338051"/>
              <a:gd name="connsiteY2" fmla="*/ 20024 h 1125255"/>
              <a:gd name="connsiteX3" fmla="*/ 163735 w 1338051"/>
              <a:gd name="connsiteY3" fmla="*/ 1125255 h 1125255"/>
              <a:gd name="connsiteX4" fmla="*/ 932307 w 1338051"/>
              <a:gd name="connsiteY4" fmla="*/ 1118054 h 1125255"/>
              <a:gd name="connsiteX0" fmla="*/ 1119714 w 1198679"/>
              <a:gd name="connsiteY0" fmla="*/ 306048 h 1123029"/>
              <a:gd name="connsiteX1" fmla="*/ 1117045 w 1198679"/>
              <a:gd name="connsiteY1" fmla="*/ 19992 h 1123029"/>
              <a:gd name="connsiteX2" fmla="*/ 24363 w 1198679"/>
              <a:gd name="connsiteY2" fmla="*/ 17798 h 1123029"/>
              <a:gd name="connsiteX3" fmla="*/ 24363 w 1198679"/>
              <a:gd name="connsiteY3" fmla="*/ 1123029 h 1123029"/>
              <a:gd name="connsiteX4" fmla="*/ 792935 w 1198679"/>
              <a:gd name="connsiteY4" fmla="*/ 1115828 h 1123029"/>
              <a:gd name="connsiteX0" fmla="*/ 1119726 w 1198691"/>
              <a:gd name="connsiteY0" fmla="*/ 306835 h 1123816"/>
              <a:gd name="connsiteX1" fmla="*/ 1117057 w 1198691"/>
              <a:gd name="connsiteY1" fmla="*/ 20779 h 1123816"/>
              <a:gd name="connsiteX2" fmla="*/ 24375 w 1198691"/>
              <a:gd name="connsiteY2" fmla="*/ 18585 h 1123816"/>
              <a:gd name="connsiteX3" fmla="*/ 24375 w 1198691"/>
              <a:gd name="connsiteY3" fmla="*/ 1123816 h 1123816"/>
              <a:gd name="connsiteX4" fmla="*/ 792947 w 1198691"/>
              <a:gd name="connsiteY4" fmla="*/ 1116615 h 1123816"/>
              <a:gd name="connsiteX0" fmla="*/ 1119726 w 1201445"/>
              <a:gd name="connsiteY0" fmla="*/ 288251 h 1105232"/>
              <a:gd name="connsiteX1" fmla="*/ 1117057 w 1201445"/>
              <a:gd name="connsiteY1" fmla="*/ 2195 h 1105232"/>
              <a:gd name="connsiteX2" fmla="*/ 24375 w 1201445"/>
              <a:gd name="connsiteY2" fmla="*/ 1 h 1105232"/>
              <a:gd name="connsiteX3" fmla="*/ 24375 w 1201445"/>
              <a:gd name="connsiteY3" fmla="*/ 1105232 h 1105232"/>
              <a:gd name="connsiteX4" fmla="*/ 792947 w 1201445"/>
              <a:gd name="connsiteY4" fmla="*/ 1098031 h 1105232"/>
              <a:gd name="connsiteX0" fmla="*/ 1119726 w 1121872"/>
              <a:gd name="connsiteY0" fmla="*/ 288251 h 1105232"/>
              <a:gd name="connsiteX1" fmla="*/ 1117057 w 1121872"/>
              <a:gd name="connsiteY1" fmla="*/ 2195 h 1105232"/>
              <a:gd name="connsiteX2" fmla="*/ 24375 w 1121872"/>
              <a:gd name="connsiteY2" fmla="*/ 1 h 1105232"/>
              <a:gd name="connsiteX3" fmla="*/ 24375 w 1121872"/>
              <a:gd name="connsiteY3" fmla="*/ 1105232 h 1105232"/>
              <a:gd name="connsiteX4" fmla="*/ 792947 w 1121872"/>
              <a:gd name="connsiteY4" fmla="*/ 1098031 h 1105232"/>
              <a:gd name="connsiteX0" fmla="*/ 1119726 w 1123332"/>
              <a:gd name="connsiteY0" fmla="*/ 288251 h 1105232"/>
              <a:gd name="connsiteX1" fmla="*/ 1117057 w 1123332"/>
              <a:gd name="connsiteY1" fmla="*/ 2195 h 1105232"/>
              <a:gd name="connsiteX2" fmla="*/ 24375 w 1123332"/>
              <a:gd name="connsiteY2" fmla="*/ 1 h 1105232"/>
              <a:gd name="connsiteX3" fmla="*/ 24375 w 1123332"/>
              <a:gd name="connsiteY3" fmla="*/ 1105232 h 1105232"/>
              <a:gd name="connsiteX4" fmla="*/ 792947 w 1123332"/>
              <a:gd name="connsiteY4" fmla="*/ 1098031 h 1105232"/>
              <a:gd name="connsiteX0" fmla="*/ 1119726 w 1198690"/>
              <a:gd name="connsiteY0" fmla="*/ 305653 h 1122634"/>
              <a:gd name="connsiteX1" fmla="*/ 1117057 w 1198690"/>
              <a:gd name="connsiteY1" fmla="*/ 19597 h 1122634"/>
              <a:gd name="connsiteX2" fmla="*/ 24375 w 1198690"/>
              <a:gd name="connsiteY2" fmla="*/ 21191 h 1122634"/>
              <a:gd name="connsiteX3" fmla="*/ 24375 w 1198690"/>
              <a:gd name="connsiteY3" fmla="*/ 1122634 h 1122634"/>
              <a:gd name="connsiteX4" fmla="*/ 792947 w 1198690"/>
              <a:gd name="connsiteY4" fmla="*/ 1115433 h 1122634"/>
              <a:gd name="connsiteX0" fmla="*/ 1095351 w 1174318"/>
              <a:gd name="connsiteY0" fmla="*/ 378272 h 1195253"/>
              <a:gd name="connsiteX1" fmla="*/ 1092683 w 1174318"/>
              <a:gd name="connsiteY1" fmla="*/ 92216 h 1195253"/>
              <a:gd name="connsiteX2" fmla="*/ 0 w 1174318"/>
              <a:gd name="connsiteY2" fmla="*/ 93810 h 1195253"/>
              <a:gd name="connsiteX3" fmla="*/ 0 w 1174318"/>
              <a:gd name="connsiteY3" fmla="*/ 1195253 h 1195253"/>
              <a:gd name="connsiteX4" fmla="*/ 768572 w 1174318"/>
              <a:gd name="connsiteY4" fmla="*/ 1188052 h 1195253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286056 h 1103037"/>
              <a:gd name="connsiteX1" fmla="*/ 1092683 w 1177006"/>
              <a:gd name="connsiteY1" fmla="*/ 0 h 1103037"/>
              <a:gd name="connsiteX2" fmla="*/ 0 w 1177006"/>
              <a:gd name="connsiteY2" fmla="*/ 1594 h 1103037"/>
              <a:gd name="connsiteX3" fmla="*/ 0 w 1177006"/>
              <a:gd name="connsiteY3" fmla="*/ 1103037 h 1103037"/>
              <a:gd name="connsiteX4" fmla="*/ 768572 w 1177006"/>
              <a:gd name="connsiteY4" fmla="*/ 1095836 h 1103037"/>
              <a:gd name="connsiteX0" fmla="*/ 1095351 w 1097434"/>
              <a:gd name="connsiteY0" fmla="*/ 286056 h 1103037"/>
              <a:gd name="connsiteX1" fmla="*/ 1092683 w 1097434"/>
              <a:gd name="connsiteY1" fmla="*/ 0 h 1103037"/>
              <a:gd name="connsiteX2" fmla="*/ 0 w 1097434"/>
              <a:gd name="connsiteY2" fmla="*/ 1594 h 1103037"/>
              <a:gd name="connsiteX3" fmla="*/ 0 w 1097434"/>
              <a:gd name="connsiteY3" fmla="*/ 1103037 h 1103037"/>
              <a:gd name="connsiteX4" fmla="*/ 768572 w 1097434"/>
              <a:gd name="connsiteY4" fmla="*/ 1095836 h 1103037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768572 w 1097436"/>
              <a:gd name="connsiteY4" fmla="*/ 1095836 h 1103037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432582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300280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242217 w 1097436"/>
              <a:gd name="connsiteY4" fmla="*/ 1104642 h 1104642"/>
              <a:gd name="connsiteX0" fmla="*/ 1306162 w 1308242"/>
              <a:gd name="connsiteY0" fmla="*/ 71787 h 1104642"/>
              <a:gd name="connsiteX1" fmla="*/ 1303489 w 1308242"/>
              <a:gd name="connsiteY1" fmla="*/ 0 h 1104642"/>
              <a:gd name="connsiteX2" fmla="*/ 210806 w 1308242"/>
              <a:gd name="connsiteY2" fmla="*/ 1594 h 1104642"/>
              <a:gd name="connsiteX3" fmla="*/ 210806 w 1308242"/>
              <a:gd name="connsiteY3" fmla="*/ 1103037 h 1104642"/>
              <a:gd name="connsiteX4" fmla="*/ 0 w 1308242"/>
              <a:gd name="connsiteY4" fmla="*/ 1104642 h 1104642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100301 w 1097436"/>
              <a:gd name="connsiteY4" fmla="*/ 1095940 h 1103037"/>
              <a:gd name="connsiteX0" fmla="*/ 1095356 w 1097436"/>
              <a:gd name="connsiteY0" fmla="*/ 71787 h 1103995"/>
              <a:gd name="connsiteX1" fmla="*/ 1092683 w 1097436"/>
              <a:gd name="connsiteY1" fmla="*/ 0 h 1103995"/>
              <a:gd name="connsiteX2" fmla="*/ 0 w 1097436"/>
              <a:gd name="connsiteY2" fmla="*/ 1594 h 1103995"/>
              <a:gd name="connsiteX3" fmla="*/ 0 w 1097436"/>
              <a:gd name="connsiteY3" fmla="*/ 1103037 h 1103995"/>
              <a:gd name="connsiteX4" fmla="*/ 88427 w 1097436"/>
              <a:gd name="connsiteY4" fmla="*/ 1103995 h 1103995"/>
              <a:gd name="connsiteX0" fmla="*/ 1091963 w 1096511"/>
              <a:gd name="connsiteY0" fmla="*/ 269128 h 1103995"/>
              <a:gd name="connsiteX1" fmla="*/ 1092683 w 1096511"/>
              <a:gd name="connsiteY1" fmla="*/ 0 h 1103995"/>
              <a:gd name="connsiteX2" fmla="*/ 0 w 1096511"/>
              <a:gd name="connsiteY2" fmla="*/ 1594 h 1103995"/>
              <a:gd name="connsiteX3" fmla="*/ 0 w 1096511"/>
              <a:gd name="connsiteY3" fmla="*/ 1103037 h 1103995"/>
              <a:gd name="connsiteX4" fmla="*/ 88427 w 1096511"/>
              <a:gd name="connsiteY4" fmla="*/ 1103995 h 1103995"/>
              <a:gd name="connsiteX0" fmla="*/ 1091963 w 1096859"/>
              <a:gd name="connsiteY0" fmla="*/ 269128 h 1103995"/>
              <a:gd name="connsiteX1" fmla="*/ 1092683 w 1096859"/>
              <a:gd name="connsiteY1" fmla="*/ 0 h 1103995"/>
              <a:gd name="connsiteX2" fmla="*/ 0 w 1096859"/>
              <a:gd name="connsiteY2" fmla="*/ 1594 h 1103995"/>
              <a:gd name="connsiteX3" fmla="*/ 0 w 1096859"/>
              <a:gd name="connsiteY3" fmla="*/ 1103037 h 1103995"/>
              <a:gd name="connsiteX4" fmla="*/ 88427 w 1096859"/>
              <a:gd name="connsiteY4" fmla="*/ 1103995 h 1103995"/>
              <a:gd name="connsiteX0" fmla="*/ 1091963 w 1096859"/>
              <a:gd name="connsiteY0" fmla="*/ 269128 h 1103995"/>
              <a:gd name="connsiteX1" fmla="*/ 1092683 w 1096859"/>
              <a:gd name="connsiteY1" fmla="*/ 0 h 1103995"/>
              <a:gd name="connsiteX2" fmla="*/ 0 w 1096859"/>
              <a:gd name="connsiteY2" fmla="*/ 1594 h 1103995"/>
              <a:gd name="connsiteX3" fmla="*/ 0 w 1096859"/>
              <a:gd name="connsiteY3" fmla="*/ 1103037 h 1103995"/>
              <a:gd name="connsiteX4" fmla="*/ 88427 w 1096859"/>
              <a:gd name="connsiteY4" fmla="*/ 1103995 h 1103995"/>
              <a:gd name="connsiteX0" fmla="*/ 1091963 w 1092683"/>
              <a:gd name="connsiteY0" fmla="*/ 269128 h 1103995"/>
              <a:gd name="connsiteX1" fmla="*/ 1092683 w 1092683"/>
              <a:gd name="connsiteY1" fmla="*/ 0 h 1103995"/>
              <a:gd name="connsiteX2" fmla="*/ 0 w 1092683"/>
              <a:gd name="connsiteY2" fmla="*/ 1594 h 1103995"/>
              <a:gd name="connsiteX3" fmla="*/ 0 w 1092683"/>
              <a:gd name="connsiteY3" fmla="*/ 1103037 h 1103995"/>
              <a:gd name="connsiteX4" fmla="*/ 88427 w 1092683"/>
              <a:gd name="connsiteY4" fmla="*/ 1103995 h 1103995"/>
              <a:gd name="connsiteX0" fmla="*/ 1093659 w 1093819"/>
              <a:gd name="connsiteY0" fmla="*/ 67763 h 1103995"/>
              <a:gd name="connsiteX1" fmla="*/ 1092683 w 1093819"/>
              <a:gd name="connsiteY1" fmla="*/ 0 h 1103995"/>
              <a:gd name="connsiteX2" fmla="*/ 0 w 1093819"/>
              <a:gd name="connsiteY2" fmla="*/ 1594 h 1103995"/>
              <a:gd name="connsiteX3" fmla="*/ 0 w 1093819"/>
              <a:gd name="connsiteY3" fmla="*/ 1103037 h 1103995"/>
              <a:gd name="connsiteX4" fmla="*/ 88427 w 1093819"/>
              <a:gd name="connsiteY4" fmla="*/ 1103995 h 1103995"/>
              <a:gd name="connsiteX0" fmla="*/ 1090266 w 1092683"/>
              <a:gd name="connsiteY0" fmla="*/ 67763 h 1103995"/>
              <a:gd name="connsiteX1" fmla="*/ 1092683 w 1092683"/>
              <a:gd name="connsiteY1" fmla="*/ 0 h 1103995"/>
              <a:gd name="connsiteX2" fmla="*/ 0 w 1092683"/>
              <a:gd name="connsiteY2" fmla="*/ 1594 h 1103995"/>
              <a:gd name="connsiteX3" fmla="*/ 0 w 1092683"/>
              <a:gd name="connsiteY3" fmla="*/ 1103037 h 1103995"/>
              <a:gd name="connsiteX4" fmla="*/ 88427 w 1092683"/>
              <a:gd name="connsiteY4" fmla="*/ 1103995 h 110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83" h="1103995">
                <a:moveTo>
                  <a:pt x="1090266" y="67763"/>
                </a:moveTo>
                <a:cubicBezTo>
                  <a:pt x="1091073" y="16711"/>
                  <a:pt x="1091919" y="156780"/>
                  <a:pt x="1092683" y="0"/>
                </a:cubicBezTo>
                <a:lnTo>
                  <a:pt x="0" y="1594"/>
                </a:lnTo>
                <a:lnTo>
                  <a:pt x="0" y="1103037"/>
                </a:lnTo>
                <a:lnTo>
                  <a:pt x="88427" y="1103995"/>
                </a:lnTo>
              </a:path>
            </a:pathLst>
          </a:custGeom>
          <a:noFill/>
          <a:ln w="19050" cap="flat" cmpd="sng" algn="ctr">
            <a:solidFill>
              <a:srgbClr val="0039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76">
            <a:extLst>
              <a:ext uri="{FF2B5EF4-FFF2-40B4-BE49-F238E27FC236}">
                <a16:creationId xmlns:a16="http://schemas.microsoft.com/office/drawing/2014/main" id="{D41B5641-4A1B-5FB7-98DE-1DC2B5C24325}"/>
              </a:ext>
            </a:extLst>
          </p:cNvPr>
          <p:cNvSpPr/>
          <p:nvPr/>
        </p:nvSpPr>
        <p:spPr>
          <a:xfrm rot="5400000" flipH="1" flipV="1">
            <a:off x="3184340" y="2743266"/>
            <a:ext cx="535073" cy="1069616"/>
          </a:xfrm>
          <a:custGeom>
            <a:avLst/>
            <a:gdLst>
              <a:gd name="connsiteX0" fmla="*/ 1626304 w 2826951"/>
              <a:gd name="connsiteY0" fmla="*/ 0 h 868488"/>
              <a:gd name="connsiteX1" fmla="*/ 4238 w 2826951"/>
              <a:gd name="connsiteY1" fmla="*/ 302149 h 868488"/>
              <a:gd name="connsiteX2" fmla="*/ 2055674 w 2826951"/>
              <a:gd name="connsiteY2" fmla="*/ 811033 h 868488"/>
              <a:gd name="connsiteX3" fmla="*/ 2826951 w 2826951"/>
              <a:gd name="connsiteY3" fmla="*/ 834887 h 868488"/>
              <a:gd name="connsiteX0" fmla="*/ 363954 w 1564601"/>
              <a:gd name="connsiteY0" fmla="*/ 0 h 862996"/>
              <a:gd name="connsiteX1" fmla="*/ 475273 w 1564601"/>
              <a:gd name="connsiteY1" fmla="*/ 389614 h 862996"/>
              <a:gd name="connsiteX2" fmla="*/ 793324 w 1564601"/>
              <a:gd name="connsiteY2" fmla="*/ 811033 h 862996"/>
              <a:gd name="connsiteX3" fmla="*/ 1564601 w 1564601"/>
              <a:gd name="connsiteY3" fmla="*/ 834887 h 862996"/>
              <a:gd name="connsiteX0" fmla="*/ 343645 w 1544292"/>
              <a:gd name="connsiteY0" fmla="*/ 0 h 859418"/>
              <a:gd name="connsiteX1" fmla="*/ 454964 w 1544292"/>
              <a:gd name="connsiteY1" fmla="*/ 389614 h 859418"/>
              <a:gd name="connsiteX2" fmla="*/ 160765 w 1544292"/>
              <a:gd name="connsiteY2" fmla="*/ 803082 h 859418"/>
              <a:gd name="connsiteX3" fmla="*/ 1544292 w 1544292"/>
              <a:gd name="connsiteY3" fmla="*/ 834887 h 859418"/>
              <a:gd name="connsiteX0" fmla="*/ 343645 w 1544292"/>
              <a:gd name="connsiteY0" fmla="*/ 0 h 844312"/>
              <a:gd name="connsiteX1" fmla="*/ 454964 w 1544292"/>
              <a:gd name="connsiteY1" fmla="*/ 389614 h 844312"/>
              <a:gd name="connsiteX2" fmla="*/ 160765 w 1544292"/>
              <a:gd name="connsiteY2" fmla="*/ 803082 h 844312"/>
              <a:gd name="connsiteX3" fmla="*/ 1544292 w 1544292"/>
              <a:gd name="connsiteY3" fmla="*/ 834887 h 844312"/>
              <a:gd name="connsiteX0" fmla="*/ 343645 w 1544292"/>
              <a:gd name="connsiteY0" fmla="*/ 0 h 852493"/>
              <a:gd name="connsiteX1" fmla="*/ 454964 w 1544292"/>
              <a:gd name="connsiteY1" fmla="*/ 389614 h 852493"/>
              <a:gd name="connsiteX2" fmla="*/ 160765 w 1544292"/>
              <a:gd name="connsiteY2" fmla="*/ 842839 h 852493"/>
              <a:gd name="connsiteX3" fmla="*/ 1544292 w 1544292"/>
              <a:gd name="connsiteY3" fmla="*/ 834887 h 852493"/>
              <a:gd name="connsiteX0" fmla="*/ 1685662 w 1685662"/>
              <a:gd name="connsiteY0" fmla="*/ 0 h 1122837"/>
              <a:gd name="connsiteX1" fmla="*/ 389600 w 1685662"/>
              <a:gd name="connsiteY1" fmla="*/ 659958 h 1122837"/>
              <a:gd name="connsiteX2" fmla="*/ 95401 w 1685662"/>
              <a:gd name="connsiteY2" fmla="*/ 1113183 h 1122837"/>
              <a:gd name="connsiteX3" fmla="*/ 1478928 w 1685662"/>
              <a:gd name="connsiteY3" fmla="*/ 1105231 h 1122837"/>
              <a:gd name="connsiteX0" fmla="*/ 1843123 w 1843123"/>
              <a:gd name="connsiteY0" fmla="*/ 0 h 1193962"/>
              <a:gd name="connsiteX1" fmla="*/ 149496 w 1843123"/>
              <a:gd name="connsiteY1" fmla="*/ 87464 h 1193962"/>
              <a:gd name="connsiteX2" fmla="*/ 252862 w 1843123"/>
              <a:gd name="connsiteY2" fmla="*/ 1113183 h 1193962"/>
              <a:gd name="connsiteX3" fmla="*/ 1636389 w 1843123"/>
              <a:gd name="connsiteY3" fmla="*/ 1105231 h 1193962"/>
              <a:gd name="connsiteX0" fmla="*/ 1884712 w 1884712"/>
              <a:gd name="connsiteY0" fmla="*/ 0 h 1193962"/>
              <a:gd name="connsiteX1" fmla="*/ 191085 w 1884712"/>
              <a:gd name="connsiteY1" fmla="*/ 87464 h 1193962"/>
              <a:gd name="connsiteX2" fmla="*/ 294451 w 1884712"/>
              <a:gd name="connsiteY2" fmla="*/ 1113183 h 1193962"/>
              <a:gd name="connsiteX3" fmla="*/ 1677978 w 1884712"/>
              <a:gd name="connsiteY3" fmla="*/ 1105231 h 1193962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73361 w 1873361"/>
              <a:gd name="connsiteY0" fmla="*/ 0 h 1198659"/>
              <a:gd name="connsiteX1" fmla="*/ 195636 w 1873361"/>
              <a:gd name="connsiteY1" fmla="*/ 23854 h 1198659"/>
              <a:gd name="connsiteX2" fmla="*/ 283100 w 1873361"/>
              <a:gd name="connsiteY2" fmla="*/ 1113183 h 1198659"/>
              <a:gd name="connsiteX3" fmla="*/ 1666627 w 1873361"/>
              <a:gd name="connsiteY3" fmla="*/ 1105231 h 1198659"/>
              <a:gd name="connsiteX0" fmla="*/ 1832103 w 1832103"/>
              <a:gd name="connsiteY0" fmla="*/ 53215 h 1243923"/>
              <a:gd name="connsiteX1" fmla="*/ 154378 w 1832103"/>
              <a:gd name="connsiteY1" fmla="*/ 69118 h 1243923"/>
              <a:gd name="connsiteX2" fmla="*/ 241842 w 1832103"/>
              <a:gd name="connsiteY2" fmla="*/ 1158447 h 1243923"/>
              <a:gd name="connsiteX3" fmla="*/ 1625369 w 1832103"/>
              <a:gd name="connsiteY3" fmla="*/ 1150495 h 1243923"/>
              <a:gd name="connsiteX0" fmla="*/ 1832103 w 1832103"/>
              <a:gd name="connsiteY0" fmla="*/ 67479 h 1258187"/>
              <a:gd name="connsiteX1" fmla="*/ 154378 w 1832103"/>
              <a:gd name="connsiteY1" fmla="*/ 83382 h 1258187"/>
              <a:gd name="connsiteX2" fmla="*/ 241842 w 1832103"/>
              <a:gd name="connsiteY2" fmla="*/ 1172711 h 1258187"/>
              <a:gd name="connsiteX3" fmla="*/ 1625369 w 1832103"/>
              <a:gd name="connsiteY3" fmla="*/ 1164759 h 1258187"/>
              <a:gd name="connsiteX0" fmla="*/ 1728508 w 1728508"/>
              <a:gd name="connsiteY0" fmla="*/ 0 h 1190708"/>
              <a:gd name="connsiteX1" fmla="*/ 50783 w 1728508"/>
              <a:gd name="connsiteY1" fmla="*/ 15903 h 1190708"/>
              <a:gd name="connsiteX2" fmla="*/ 138247 w 1728508"/>
              <a:gd name="connsiteY2" fmla="*/ 1105232 h 1190708"/>
              <a:gd name="connsiteX3" fmla="*/ 1521774 w 1728508"/>
              <a:gd name="connsiteY3" fmla="*/ 1097280 h 1190708"/>
              <a:gd name="connsiteX0" fmla="*/ 1677787 w 1677787"/>
              <a:gd name="connsiteY0" fmla="*/ 0 h 1148549"/>
              <a:gd name="connsiteX1" fmla="*/ 62 w 1677787"/>
              <a:gd name="connsiteY1" fmla="*/ 15903 h 1148549"/>
              <a:gd name="connsiteX2" fmla="*/ 87526 w 1677787"/>
              <a:gd name="connsiteY2" fmla="*/ 1105232 h 1148549"/>
              <a:gd name="connsiteX3" fmla="*/ 1471053 w 1677787"/>
              <a:gd name="connsiteY3" fmla="*/ 1097280 h 1148549"/>
              <a:gd name="connsiteX0" fmla="*/ 1811881 w 1811881"/>
              <a:gd name="connsiteY0" fmla="*/ 67854 h 1206142"/>
              <a:gd name="connsiteX1" fmla="*/ 134156 w 1811881"/>
              <a:gd name="connsiteY1" fmla="*/ 83757 h 1206142"/>
              <a:gd name="connsiteX2" fmla="*/ 110302 w 1811881"/>
              <a:gd name="connsiteY2" fmla="*/ 1157183 h 1206142"/>
              <a:gd name="connsiteX3" fmla="*/ 1605147 w 1811881"/>
              <a:gd name="connsiteY3" fmla="*/ 1165134 h 1206142"/>
              <a:gd name="connsiteX0" fmla="*/ 1887952 w 1887952"/>
              <a:gd name="connsiteY0" fmla="*/ 67854 h 1247462"/>
              <a:gd name="connsiteX1" fmla="*/ 210227 w 1887952"/>
              <a:gd name="connsiteY1" fmla="*/ 83757 h 1247462"/>
              <a:gd name="connsiteX2" fmla="*/ 186373 w 1887952"/>
              <a:gd name="connsiteY2" fmla="*/ 1157183 h 1247462"/>
              <a:gd name="connsiteX3" fmla="*/ 1681218 w 1887952"/>
              <a:gd name="connsiteY3" fmla="*/ 1165134 h 1247462"/>
              <a:gd name="connsiteX0" fmla="*/ 1804150 w 1804150"/>
              <a:gd name="connsiteY0" fmla="*/ 11647 h 1191255"/>
              <a:gd name="connsiteX1" fmla="*/ 126425 w 1804150"/>
              <a:gd name="connsiteY1" fmla="*/ 27550 h 1191255"/>
              <a:gd name="connsiteX2" fmla="*/ 102571 w 1804150"/>
              <a:gd name="connsiteY2" fmla="*/ 1100976 h 1191255"/>
              <a:gd name="connsiteX3" fmla="*/ 1597416 w 1804150"/>
              <a:gd name="connsiteY3" fmla="*/ 1108927 h 1191255"/>
              <a:gd name="connsiteX0" fmla="*/ 1702458 w 1702458"/>
              <a:gd name="connsiteY0" fmla="*/ 11647 h 1140143"/>
              <a:gd name="connsiteX1" fmla="*/ 24733 w 1702458"/>
              <a:gd name="connsiteY1" fmla="*/ 27550 h 1140143"/>
              <a:gd name="connsiteX2" fmla="*/ 879 w 1702458"/>
              <a:gd name="connsiteY2" fmla="*/ 1100976 h 1140143"/>
              <a:gd name="connsiteX3" fmla="*/ 1495724 w 1702458"/>
              <a:gd name="connsiteY3" fmla="*/ 1108927 h 1140143"/>
              <a:gd name="connsiteX0" fmla="*/ 1704717 w 1704717"/>
              <a:gd name="connsiteY0" fmla="*/ 11647 h 1122538"/>
              <a:gd name="connsiteX1" fmla="*/ 26992 w 1704717"/>
              <a:gd name="connsiteY1" fmla="*/ 27550 h 1122538"/>
              <a:gd name="connsiteX2" fmla="*/ 3138 w 1704717"/>
              <a:gd name="connsiteY2" fmla="*/ 1100976 h 1122538"/>
              <a:gd name="connsiteX3" fmla="*/ 1497983 w 1704717"/>
              <a:gd name="connsiteY3" fmla="*/ 1108927 h 1122538"/>
              <a:gd name="connsiteX0" fmla="*/ 1704717 w 1704717"/>
              <a:gd name="connsiteY0" fmla="*/ 0 h 1110891"/>
              <a:gd name="connsiteX1" fmla="*/ 26992 w 1704717"/>
              <a:gd name="connsiteY1" fmla="*/ 15903 h 1110891"/>
              <a:gd name="connsiteX2" fmla="*/ 3138 w 1704717"/>
              <a:gd name="connsiteY2" fmla="*/ 1089329 h 1110891"/>
              <a:gd name="connsiteX3" fmla="*/ 1497983 w 1704717"/>
              <a:gd name="connsiteY3" fmla="*/ 1097280 h 1110891"/>
              <a:gd name="connsiteX0" fmla="*/ 1804149 w 1804149"/>
              <a:gd name="connsiteY0" fmla="*/ 15902 h 1197839"/>
              <a:gd name="connsiteX1" fmla="*/ 126424 w 1804149"/>
              <a:gd name="connsiteY1" fmla="*/ 0 h 1197839"/>
              <a:gd name="connsiteX2" fmla="*/ 102570 w 1804149"/>
              <a:gd name="connsiteY2" fmla="*/ 1105231 h 1197839"/>
              <a:gd name="connsiteX3" fmla="*/ 1597415 w 180414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97839"/>
              <a:gd name="connsiteX1" fmla="*/ 23854 w 1701579"/>
              <a:gd name="connsiteY1" fmla="*/ 0 h 1197839"/>
              <a:gd name="connsiteX2" fmla="*/ 0 w 1701579"/>
              <a:gd name="connsiteY2" fmla="*/ 1105231 h 1197839"/>
              <a:gd name="connsiteX3" fmla="*/ 1494845 w 1701579"/>
              <a:gd name="connsiteY3" fmla="*/ 1113182 h 1197839"/>
              <a:gd name="connsiteX0" fmla="*/ 1701579 w 1701579"/>
              <a:gd name="connsiteY0" fmla="*/ 15902 h 1126284"/>
              <a:gd name="connsiteX1" fmla="*/ 23854 w 1701579"/>
              <a:gd name="connsiteY1" fmla="*/ 0 h 1126284"/>
              <a:gd name="connsiteX2" fmla="*/ 0 w 1701579"/>
              <a:gd name="connsiteY2" fmla="*/ 1105231 h 1126284"/>
              <a:gd name="connsiteX3" fmla="*/ 1494845 w 1701579"/>
              <a:gd name="connsiteY3" fmla="*/ 1113182 h 1126284"/>
              <a:gd name="connsiteX0" fmla="*/ 1701579 w 1701579"/>
              <a:gd name="connsiteY0" fmla="*/ 15902 h 1132732"/>
              <a:gd name="connsiteX1" fmla="*/ 23854 w 1701579"/>
              <a:gd name="connsiteY1" fmla="*/ 0 h 1132732"/>
              <a:gd name="connsiteX2" fmla="*/ 0 w 1701579"/>
              <a:gd name="connsiteY2" fmla="*/ 1105231 h 1132732"/>
              <a:gd name="connsiteX3" fmla="*/ 1431235 w 1701579"/>
              <a:gd name="connsiteY3" fmla="*/ 1121133 h 1132732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701579 w 1701579"/>
              <a:gd name="connsiteY0" fmla="*/ 15902 h 1121133"/>
              <a:gd name="connsiteX1" fmla="*/ 23854 w 1701579"/>
              <a:gd name="connsiteY1" fmla="*/ 0 h 1121133"/>
              <a:gd name="connsiteX2" fmla="*/ 0 w 1701579"/>
              <a:gd name="connsiteY2" fmla="*/ 1105231 h 1121133"/>
              <a:gd name="connsiteX3" fmla="*/ 1431235 w 1701579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423283 w 1693627"/>
              <a:gd name="connsiteY3" fmla="*/ 1121133 h 1121133"/>
              <a:gd name="connsiteX0" fmla="*/ 1693627 w 1693627"/>
              <a:gd name="connsiteY0" fmla="*/ 15902 h 1121133"/>
              <a:gd name="connsiteX1" fmla="*/ 15902 w 1693627"/>
              <a:gd name="connsiteY1" fmla="*/ 0 h 1121133"/>
              <a:gd name="connsiteX2" fmla="*/ 0 w 1693627"/>
              <a:gd name="connsiteY2" fmla="*/ 1105231 h 1121133"/>
              <a:gd name="connsiteX3" fmla="*/ 1232452 w 1693627"/>
              <a:gd name="connsiteY3" fmla="*/ 1121133 h 1121133"/>
              <a:gd name="connsiteX0" fmla="*/ 1677725 w 1677725"/>
              <a:gd name="connsiteY0" fmla="*/ 15902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21133"/>
              <a:gd name="connsiteX1" fmla="*/ 0 w 1677725"/>
              <a:gd name="connsiteY1" fmla="*/ 0 h 1121133"/>
              <a:gd name="connsiteX2" fmla="*/ 0 w 1677725"/>
              <a:gd name="connsiteY2" fmla="*/ 1105231 h 1121133"/>
              <a:gd name="connsiteX3" fmla="*/ 1216550 w 1677725"/>
              <a:gd name="connsiteY3" fmla="*/ 1121133 h 1121133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0 w 1677725"/>
              <a:gd name="connsiteY3" fmla="*/ 1113182 h 1113182"/>
              <a:gd name="connsiteX0" fmla="*/ 1677725 w 1677725"/>
              <a:gd name="connsiteY0" fmla="*/ 7951 h 1113182"/>
              <a:gd name="connsiteX1" fmla="*/ 0 w 1677725"/>
              <a:gd name="connsiteY1" fmla="*/ 0 h 1113182"/>
              <a:gd name="connsiteX2" fmla="*/ 0 w 1677725"/>
              <a:gd name="connsiteY2" fmla="*/ 1105231 h 1113182"/>
              <a:gd name="connsiteX3" fmla="*/ 1216555 w 1677725"/>
              <a:gd name="connsiteY3" fmla="*/ 1113182 h 1113182"/>
              <a:gd name="connsiteX0" fmla="*/ 1677725 w 1677725"/>
              <a:gd name="connsiteY0" fmla="*/ 7951 h 1105231"/>
              <a:gd name="connsiteX1" fmla="*/ 0 w 1677725"/>
              <a:gd name="connsiteY1" fmla="*/ 0 h 1105231"/>
              <a:gd name="connsiteX2" fmla="*/ 0 w 1677725"/>
              <a:gd name="connsiteY2" fmla="*/ 1105231 h 1105231"/>
              <a:gd name="connsiteX3" fmla="*/ 768572 w 1677725"/>
              <a:gd name="connsiteY3" fmla="*/ 1098030 h 1105231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7 w 2170516"/>
              <a:gd name="connsiteY0" fmla="*/ 0 h 1120008"/>
              <a:gd name="connsiteX1" fmla="*/ 0 w 2170516"/>
              <a:gd name="connsiteY1" fmla="*/ 14777 h 1120008"/>
              <a:gd name="connsiteX2" fmla="*/ 0 w 2170516"/>
              <a:gd name="connsiteY2" fmla="*/ 1120008 h 1120008"/>
              <a:gd name="connsiteX3" fmla="*/ 768572 w 2170516"/>
              <a:gd name="connsiteY3" fmla="*/ 1112807 h 1120008"/>
              <a:gd name="connsiteX0" fmla="*/ 2170516 w 2170516"/>
              <a:gd name="connsiteY0" fmla="*/ 0 h 1112432"/>
              <a:gd name="connsiteX1" fmla="*/ 0 w 2170516"/>
              <a:gd name="connsiteY1" fmla="*/ 7201 h 1112432"/>
              <a:gd name="connsiteX2" fmla="*/ 0 w 2170516"/>
              <a:gd name="connsiteY2" fmla="*/ 1112432 h 1112432"/>
              <a:gd name="connsiteX3" fmla="*/ 768572 w 2170516"/>
              <a:gd name="connsiteY3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0 w 2170516"/>
              <a:gd name="connsiteY2" fmla="*/ 7201 h 1112432"/>
              <a:gd name="connsiteX3" fmla="*/ 0 w 2170516"/>
              <a:gd name="connsiteY3" fmla="*/ 1112432 h 1112432"/>
              <a:gd name="connsiteX4" fmla="*/ 768572 w 2170516"/>
              <a:gd name="connsiteY4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1092676 w 2170516"/>
              <a:gd name="connsiteY2" fmla="*/ 9396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2170516 w 2170516"/>
              <a:gd name="connsiteY0" fmla="*/ 0 h 1112432"/>
              <a:gd name="connsiteX1" fmla="*/ 1092682 w 2170516"/>
              <a:gd name="connsiteY1" fmla="*/ 9395 h 1112432"/>
              <a:gd name="connsiteX2" fmla="*/ 913480 w 2170516"/>
              <a:gd name="connsiteY2" fmla="*/ 1819 h 1112432"/>
              <a:gd name="connsiteX3" fmla="*/ 0 w 2170516"/>
              <a:gd name="connsiteY3" fmla="*/ 7201 h 1112432"/>
              <a:gd name="connsiteX4" fmla="*/ 0 w 2170516"/>
              <a:gd name="connsiteY4" fmla="*/ 1112432 h 1112432"/>
              <a:gd name="connsiteX5" fmla="*/ 768572 w 2170516"/>
              <a:gd name="connsiteY5" fmla="*/ 1105231 h 1112432"/>
              <a:gd name="connsiteX0" fmla="*/ 1095351 w 1095350"/>
              <a:gd name="connsiteY0" fmla="*/ 293632 h 1110613"/>
              <a:gd name="connsiteX1" fmla="*/ 1092682 w 1095350"/>
              <a:gd name="connsiteY1" fmla="*/ 7576 h 1110613"/>
              <a:gd name="connsiteX2" fmla="*/ 913480 w 1095350"/>
              <a:gd name="connsiteY2" fmla="*/ 0 h 1110613"/>
              <a:gd name="connsiteX3" fmla="*/ 0 w 1095350"/>
              <a:gd name="connsiteY3" fmla="*/ 5382 h 1110613"/>
              <a:gd name="connsiteX4" fmla="*/ 0 w 1095350"/>
              <a:gd name="connsiteY4" fmla="*/ 1110613 h 1110613"/>
              <a:gd name="connsiteX5" fmla="*/ 768572 w 1095350"/>
              <a:gd name="connsiteY5" fmla="*/ 1103412 h 1110613"/>
              <a:gd name="connsiteX0" fmla="*/ 1095351 w 1095350"/>
              <a:gd name="connsiteY0" fmla="*/ 381012 h 1197993"/>
              <a:gd name="connsiteX1" fmla="*/ 1092682 w 1095350"/>
              <a:gd name="connsiteY1" fmla="*/ 94956 h 1197993"/>
              <a:gd name="connsiteX2" fmla="*/ 0 w 1095350"/>
              <a:gd name="connsiteY2" fmla="*/ 92762 h 1197993"/>
              <a:gd name="connsiteX3" fmla="*/ 0 w 1095350"/>
              <a:gd name="connsiteY3" fmla="*/ 1197993 h 1197993"/>
              <a:gd name="connsiteX4" fmla="*/ 768572 w 1095350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381012 h 1197993"/>
              <a:gd name="connsiteX1" fmla="*/ 1092682 w 1174316"/>
              <a:gd name="connsiteY1" fmla="*/ 94956 h 1197993"/>
              <a:gd name="connsiteX2" fmla="*/ 0 w 1174316"/>
              <a:gd name="connsiteY2" fmla="*/ 92762 h 1197993"/>
              <a:gd name="connsiteX3" fmla="*/ 0 w 1174316"/>
              <a:gd name="connsiteY3" fmla="*/ 1197993 h 1197993"/>
              <a:gd name="connsiteX4" fmla="*/ 768572 w 1174316"/>
              <a:gd name="connsiteY4" fmla="*/ 1190792 h 1197993"/>
              <a:gd name="connsiteX0" fmla="*/ 1095351 w 1174316"/>
              <a:gd name="connsiteY0" fmla="*/ 414036 h 1231017"/>
              <a:gd name="connsiteX1" fmla="*/ 1092682 w 1174316"/>
              <a:gd name="connsiteY1" fmla="*/ 127980 h 1231017"/>
              <a:gd name="connsiteX2" fmla="*/ 0 w 1174316"/>
              <a:gd name="connsiteY2" fmla="*/ 125786 h 1231017"/>
              <a:gd name="connsiteX3" fmla="*/ 0 w 1174316"/>
              <a:gd name="connsiteY3" fmla="*/ 1231017 h 1231017"/>
              <a:gd name="connsiteX4" fmla="*/ 768572 w 1174316"/>
              <a:gd name="connsiteY4" fmla="*/ 1223816 h 1231017"/>
              <a:gd name="connsiteX0" fmla="*/ 1259086 w 1338051"/>
              <a:gd name="connsiteY0" fmla="*/ 308274 h 1125255"/>
              <a:gd name="connsiteX1" fmla="*/ 1256417 w 1338051"/>
              <a:gd name="connsiteY1" fmla="*/ 22218 h 1125255"/>
              <a:gd name="connsiteX2" fmla="*/ 163735 w 1338051"/>
              <a:gd name="connsiteY2" fmla="*/ 20024 h 1125255"/>
              <a:gd name="connsiteX3" fmla="*/ 163735 w 1338051"/>
              <a:gd name="connsiteY3" fmla="*/ 1125255 h 1125255"/>
              <a:gd name="connsiteX4" fmla="*/ 932307 w 1338051"/>
              <a:gd name="connsiteY4" fmla="*/ 1118054 h 1125255"/>
              <a:gd name="connsiteX0" fmla="*/ 1119714 w 1198679"/>
              <a:gd name="connsiteY0" fmla="*/ 306048 h 1123029"/>
              <a:gd name="connsiteX1" fmla="*/ 1117045 w 1198679"/>
              <a:gd name="connsiteY1" fmla="*/ 19992 h 1123029"/>
              <a:gd name="connsiteX2" fmla="*/ 24363 w 1198679"/>
              <a:gd name="connsiteY2" fmla="*/ 17798 h 1123029"/>
              <a:gd name="connsiteX3" fmla="*/ 24363 w 1198679"/>
              <a:gd name="connsiteY3" fmla="*/ 1123029 h 1123029"/>
              <a:gd name="connsiteX4" fmla="*/ 792935 w 1198679"/>
              <a:gd name="connsiteY4" fmla="*/ 1115828 h 1123029"/>
              <a:gd name="connsiteX0" fmla="*/ 1119726 w 1198691"/>
              <a:gd name="connsiteY0" fmla="*/ 306835 h 1123816"/>
              <a:gd name="connsiteX1" fmla="*/ 1117057 w 1198691"/>
              <a:gd name="connsiteY1" fmla="*/ 20779 h 1123816"/>
              <a:gd name="connsiteX2" fmla="*/ 24375 w 1198691"/>
              <a:gd name="connsiteY2" fmla="*/ 18585 h 1123816"/>
              <a:gd name="connsiteX3" fmla="*/ 24375 w 1198691"/>
              <a:gd name="connsiteY3" fmla="*/ 1123816 h 1123816"/>
              <a:gd name="connsiteX4" fmla="*/ 792947 w 1198691"/>
              <a:gd name="connsiteY4" fmla="*/ 1116615 h 1123816"/>
              <a:gd name="connsiteX0" fmla="*/ 1119726 w 1201445"/>
              <a:gd name="connsiteY0" fmla="*/ 288251 h 1105232"/>
              <a:gd name="connsiteX1" fmla="*/ 1117057 w 1201445"/>
              <a:gd name="connsiteY1" fmla="*/ 2195 h 1105232"/>
              <a:gd name="connsiteX2" fmla="*/ 24375 w 1201445"/>
              <a:gd name="connsiteY2" fmla="*/ 1 h 1105232"/>
              <a:gd name="connsiteX3" fmla="*/ 24375 w 1201445"/>
              <a:gd name="connsiteY3" fmla="*/ 1105232 h 1105232"/>
              <a:gd name="connsiteX4" fmla="*/ 792947 w 1201445"/>
              <a:gd name="connsiteY4" fmla="*/ 1098031 h 1105232"/>
              <a:gd name="connsiteX0" fmla="*/ 1119726 w 1121872"/>
              <a:gd name="connsiteY0" fmla="*/ 288251 h 1105232"/>
              <a:gd name="connsiteX1" fmla="*/ 1117057 w 1121872"/>
              <a:gd name="connsiteY1" fmla="*/ 2195 h 1105232"/>
              <a:gd name="connsiteX2" fmla="*/ 24375 w 1121872"/>
              <a:gd name="connsiteY2" fmla="*/ 1 h 1105232"/>
              <a:gd name="connsiteX3" fmla="*/ 24375 w 1121872"/>
              <a:gd name="connsiteY3" fmla="*/ 1105232 h 1105232"/>
              <a:gd name="connsiteX4" fmla="*/ 792947 w 1121872"/>
              <a:gd name="connsiteY4" fmla="*/ 1098031 h 1105232"/>
              <a:gd name="connsiteX0" fmla="*/ 1119726 w 1123332"/>
              <a:gd name="connsiteY0" fmla="*/ 288251 h 1105232"/>
              <a:gd name="connsiteX1" fmla="*/ 1117057 w 1123332"/>
              <a:gd name="connsiteY1" fmla="*/ 2195 h 1105232"/>
              <a:gd name="connsiteX2" fmla="*/ 24375 w 1123332"/>
              <a:gd name="connsiteY2" fmla="*/ 1 h 1105232"/>
              <a:gd name="connsiteX3" fmla="*/ 24375 w 1123332"/>
              <a:gd name="connsiteY3" fmla="*/ 1105232 h 1105232"/>
              <a:gd name="connsiteX4" fmla="*/ 792947 w 1123332"/>
              <a:gd name="connsiteY4" fmla="*/ 1098031 h 1105232"/>
              <a:gd name="connsiteX0" fmla="*/ 1119726 w 1198690"/>
              <a:gd name="connsiteY0" fmla="*/ 305653 h 1122634"/>
              <a:gd name="connsiteX1" fmla="*/ 1117057 w 1198690"/>
              <a:gd name="connsiteY1" fmla="*/ 19597 h 1122634"/>
              <a:gd name="connsiteX2" fmla="*/ 24375 w 1198690"/>
              <a:gd name="connsiteY2" fmla="*/ 21191 h 1122634"/>
              <a:gd name="connsiteX3" fmla="*/ 24375 w 1198690"/>
              <a:gd name="connsiteY3" fmla="*/ 1122634 h 1122634"/>
              <a:gd name="connsiteX4" fmla="*/ 792947 w 1198690"/>
              <a:gd name="connsiteY4" fmla="*/ 1115433 h 1122634"/>
              <a:gd name="connsiteX0" fmla="*/ 1095351 w 1174318"/>
              <a:gd name="connsiteY0" fmla="*/ 378272 h 1195253"/>
              <a:gd name="connsiteX1" fmla="*/ 1092683 w 1174318"/>
              <a:gd name="connsiteY1" fmla="*/ 92216 h 1195253"/>
              <a:gd name="connsiteX2" fmla="*/ 0 w 1174318"/>
              <a:gd name="connsiteY2" fmla="*/ 93810 h 1195253"/>
              <a:gd name="connsiteX3" fmla="*/ 0 w 1174318"/>
              <a:gd name="connsiteY3" fmla="*/ 1195253 h 1195253"/>
              <a:gd name="connsiteX4" fmla="*/ 768572 w 1174318"/>
              <a:gd name="connsiteY4" fmla="*/ 1188052 h 1195253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367024 h 1184005"/>
              <a:gd name="connsiteX1" fmla="*/ 1092683 w 1177006"/>
              <a:gd name="connsiteY1" fmla="*/ 80968 h 1184005"/>
              <a:gd name="connsiteX2" fmla="*/ 0 w 1177006"/>
              <a:gd name="connsiteY2" fmla="*/ 82562 h 1184005"/>
              <a:gd name="connsiteX3" fmla="*/ 0 w 1177006"/>
              <a:gd name="connsiteY3" fmla="*/ 1184005 h 1184005"/>
              <a:gd name="connsiteX4" fmla="*/ 768572 w 1177006"/>
              <a:gd name="connsiteY4" fmla="*/ 1176804 h 1184005"/>
              <a:gd name="connsiteX0" fmla="*/ 1095351 w 1177006"/>
              <a:gd name="connsiteY0" fmla="*/ 286056 h 1103037"/>
              <a:gd name="connsiteX1" fmla="*/ 1092683 w 1177006"/>
              <a:gd name="connsiteY1" fmla="*/ 0 h 1103037"/>
              <a:gd name="connsiteX2" fmla="*/ 0 w 1177006"/>
              <a:gd name="connsiteY2" fmla="*/ 1594 h 1103037"/>
              <a:gd name="connsiteX3" fmla="*/ 0 w 1177006"/>
              <a:gd name="connsiteY3" fmla="*/ 1103037 h 1103037"/>
              <a:gd name="connsiteX4" fmla="*/ 768572 w 1177006"/>
              <a:gd name="connsiteY4" fmla="*/ 1095836 h 1103037"/>
              <a:gd name="connsiteX0" fmla="*/ 1095351 w 1097434"/>
              <a:gd name="connsiteY0" fmla="*/ 286056 h 1103037"/>
              <a:gd name="connsiteX1" fmla="*/ 1092683 w 1097434"/>
              <a:gd name="connsiteY1" fmla="*/ 0 h 1103037"/>
              <a:gd name="connsiteX2" fmla="*/ 0 w 1097434"/>
              <a:gd name="connsiteY2" fmla="*/ 1594 h 1103037"/>
              <a:gd name="connsiteX3" fmla="*/ 0 w 1097434"/>
              <a:gd name="connsiteY3" fmla="*/ 1103037 h 1103037"/>
              <a:gd name="connsiteX4" fmla="*/ 768572 w 1097434"/>
              <a:gd name="connsiteY4" fmla="*/ 1095836 h 1103037"/>
              <a:gd name="connsiteX0" fmla="*/ 1095356 w 1097436"/>
              <a:gd name="connsiteY0" fmla="*/ 71787 h 1103037"/>
              <a:gd name="connsiteX1" fmla="*/ 1092683 w 1097436"/>
              <a:gd name="connsiteY1" fmla="*/ 0 h 1103037"/>
              <a:gd name="connsiteX2" fmla="*/ 0 w 1097436"/>
              <a:gd name="connsiteY2" fmla="*/ 1594 h 1103037"/>
              <a:gd name="connsiteX3" fmla="*/ 0 w 1097436"/>
              <a:gd name="connsiteY3" fmla="*/ 1103037 h 1103037"/>
              <a:gd name="connsiteX4" fmla="*/ 768572 w 1097436"/>
              <a:gd name="connsiteY4" fmla="*/ 1095836 h 1103037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432582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300280 w 1097436"/>
              <a:gd name="connsiteY4" fmla="*/ 1104642 h 1104642"/>
              <a:gd name="connsiteX0" fmla="*/ 1095356 w 1097436"/>
              <a:gd name="connsiteY0" fmla="*/ 71787 h 1104642"/>
              <a:gd name="connsiteX1" fmla="*/ 1092683 w 1097436"/>
              <a:gd name="connsiteY1" fmla="*/ 0 h 1104642"/>
              <a:gd name="connsiteX2" fmla="*/ 0 w 1097436"/>
              <a:gd name="connsiteY2" fmla="*/ 1594 h 1104642"/>
              <a:gd name="connsiteX3" fmla="*/ 0 w 1097436"/>
              <a:gd name="connsiteY3" fmla="*/ 1103037 h 1104642"/>
              <a:gd name="connsiteX4" fmla="*/ 242217 w 1097436"/>
              <a:gd name="connsiteY4" fmla="*/ 1104642 h 110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436" h="1104642">
                <a:moveTo>
                  <a:pt x="1095356" y="71787"/>
                </a:moveTo>
                <a:cubicBezTo>
                  <a:pt x="1094466" y="-23565"/>
                  <a:pt x="1102097" y="156780"/>
                  <a:pt x="1092683" y="0"/>
                </a:cubicBezTo>
                <a:lnTo>
                  <a:pt x="0" y="1594"/>
                </a:lnTo>
                <a:lnTo>
                  <a:pt x="0" y="1103037"/>
                </a:lnTo>
                <a:lnTo>
                  <a:pt x="242217" y="1104642"/>
                </a:lnTo>
              </a:path>
            </a:pathLst>
          </a:custGeom>
          <a:noFill/>
          <a:ln w="19050" cap="flat" cmpd="sng" algn="ctr">
            <a:solidFill>
              <a:srgbClr val="0039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C577B3-A3BF-0515-5B91-74706E43B896}"/>
              </a:ext>
            </a:extLst>
          </p:cNvPr>
          <p:cNvSpPr/>
          <p:nvPr/>
        </p:nvSpPr>
        <p:spPr>
          <a:xfrm>
            <a:off x="2871266" y="3597538"/>
            <a:ext cx="1182588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440"/>
                </a:solidFill>
                <a:cs typeface="Angsana New" panose="02020603050405020304" pitchFamily="18" charset="-34"/>
              </a:rPr>
              <a:t>MX Border Region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53800F-F6BD-BCD0-4DFA-1C6E24B3AF2A}"/>
              </a:ext>
            </a:extLst>
          </p:cNvPr>
          <p:cNvSpPr/>
          <p:nvPr/>
        </p:nvSpPr>
        <p:spPr>
          <a:xfrm>
            <a:off x="2871266" y="3124608"/>
            <a:ext cx="1089474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964"/>
                </a:solidFill>
                <a:cs typeface="Angsana New" panose="02020603050405020304" pitchFamily="18" charset="-34"/>
              </a:rPr>
              <a:t>8 projects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964"/>
                </a:solidFill>
                <a:cs typeface="Angsana New" panose="02020603050405020304" pitchFamily="18" charset="-34"/>
              </a:rPr>
              <a:t>$197.2 M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4BD1983-1C80-0F11-6BD7-9FB6E2B1A772}"/>
              </a:ext>
            </a:extLst>
          </p:cNvPr>
          <p:cNvSpPr txBox="1">
            <a:spLocks/>
          </p:cNvSpPr>
          <p:nvPr/>
        </p:nvSpPr>
        <p:spPr>
          <a:xfrm>
            <a:off x="738019" y="2253226"/>
            <a:ext cx="1506830" cy="10218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6666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3964"/>
                </a:solidFill>
                <a:ea typeface="Adobe Gothic Std B" panose="020B0800000000000000" pitchFamily="34" charset="-128"/>
              </a:rPr>
              <a:t>Projects:</a:t>
            </a:r>
            <a:r>
              <a:rPr lang="en-US" sz="2400" dirty="0">
                <a:solidFill>
                  <a:srgbClr val="007440"/>
                </a:solidFill>
                <a:ea typeface="Adobe Gothic Std B" panose="020B0800000000000000" pitchFamily="34" charset="-128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rgbClr val="007440"/>
                </a:solidFill>
                <a:ea typeface="Adobe Gothic Std B" panose="020B0800000000000000" pitchFamily="34" charset="-128"/>
              </a:rPr>
              <a:t>323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440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850EA145-9824-F37A-063F-13782FE9623B}"/>
              </a:ext>
            </a:extLst>
          </p:cNvPr>
          <p:cNvSpPr txBox="1">
            <a:spLocks/>
          </p:cNvSpPr>
          <p:nvPr/>
        </p:nvSpPr>
        <p:spPr>
          <a:xfrm>
            <a:off x="561726" y="3798660"/>
            <a:ext cx="1957194" cy="147647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kern="0" dirty="0">
                <a:solidFill>
                  <a:srgbClr val="003964"/>
                </a:solidFill>
                <a:latin typeface="+mn-lt"/>
              </a:rPr>
              <a:t>Total </a:t>
            </a:r>
            <a:br>
              <a:rPr lang="en-US" sz="2400" b="1" kern="0" dirty="0">
                <a:solidFill>
                  <a:srgbClr val="003964"/>
                </a:solidFill>
                <a:latin typeface="+mn-lt"/>
              </a:rPr>
            </a:br>
            <a:r>
              <a:rPr lang="en-US" sz="2400" b="1" kern="0" dirty="0">
                <a:solidFill>
                  <a:srgbClr val="003964"/>
                </a:solidFill>
                <a:latin typeface="+mn-lt"/>
              </a:rPr>
              <a:t>investment: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7440"/>
                </a:solidFill>
                <a:latin typeface="+mn-lt"/>
                <a:ea typeface="Adobe Gothic Std B" panose="020B0800000000000000" pitchFamily="34" charset="-128"/>
              </a:rPr>
              <a:t>US$12.3 billion</a:t>
            </a:r>
          </a:p>
        </p:txBody>
      </p:sp>
    </p:spTree>
    <p:extLst>
      <p:ext uri="{BB962C8B-B14F-4D97-AF65-F5344CB8AC3E}">
        <p14:creationId xmlns:p14="http://schemas.microsoft.com/office/powerpoint/2010/main" val="247933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D9BE6-DD08-2C61-A868-1395F452B8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December 31, 2024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4D3B7D-78A0-21AA-087E-89CBAACB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Funded by Sector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597BD9-BA2F-A60A-A1BF-D9F9CD017856}"/>
              </a:ext>
            </a:extLst>
          </p:cNvPr>
          <p:cNvCxnSpPr>
            <a:cxnSpLocks/>
          </p:cNvCxnSpPr>
          <p:nvPr/>
        </p:nvCxnSpPr>
        <p:spPr>
          <a:xfrm>
            <a:off x="2840288" y="1831666"/>
            <a:ext cx="754543" cy="0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AFB0BF7-DCC8-A769-43D5-5765DA6E09EF}"/>
              </a:ext>
            </a:extLst>
          </p:cNvPr>
          <p:cNvSpPr txBox="1">
            <a:spLocks/>
          </p:cNvSpPr>
          <p:nvPr/>
        </p:nvSpPr>
        <p:spPr>
          <a:xfrm>
            <a:off x="674802" y="1556042"/>
            <a:ext cx="2165486" cy="6667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6666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7440"/>
                </a:solidFill>
                <a:ea typeface="Adobe Gothic Std B" panose="020B0800000000000000" pitchFamily="34" charset="-128"/>
              </a:rPr>
              <a:t>323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3964"/>
                </a:solidFill>
                <a:ea typeface="Adobe Gothic Std B" panose="020B0800000000000000" pitchFamily="34" charset="-128"/>
              </a:rPr>
              <a:t>projects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7440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7A04A8-750D-9195-FD83-1C7D02169AA2}"/>
              </a:ext>
            </a:extLst>
          </p:cNvPr>
          <p:cNvSpPr txBox="1">
            <a:spLocks/>
          </p:cNvSpPr>
          <p:nvPr/>
        </p:nvSpPr>
        <p:spPr>
          <a:xfrm>
            <a:off x="3594831" y="1556042"/>
            <a:ext cx="3491992" cy="6982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7440"/>
                </a:solidFill>
                <a:latin typeface="+mn-lt"/>
              </a:rPr>
              <a:t>US$12.3 billion</a:t>
            </a:r>
          </a:p>
          <a:p>
            <a:pPr algn="ctr">
              <a:lnSpc>
                <a:spcPts val="24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3964"/>
                </a:solidFill>
                <a:latin typeface="+mn-lt"/>
              </a:rPr>
              <a:t>total investment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2BA87-DA88-5EE2-661D-AEC0C5C76D97}"/>
              </a:ext>
            </a:extLst>
          </p:cNvPr>
          <p:cNvSpPr txBox="1"/>
          <p:nvPr/>
        </p:nvSpPr>
        <p:spPr>
          <a:xfrm>
            <a:off x="7933158" y="2611352"/>
            <a:ext cx="3142902" cy="321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1" indent="-287338">
              <a:lnSpc>
                <a:spcPct val="90000"/>
              </a:lnSpc>
              <a:spcBef>
                <a:spcPts val="900"/>
              </a:spcBef>
              <a:buClr>
                <a:srgbClr val="003964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sz="1600" b="1" dirty="0">
                <a:solidFill>
                  <a:srgbClr val="007440"/>
                </a:solidFill>
                <a:ea typeface="Adobe Gothic Std B" panose="020B0800000000000000" pitchFamily="34" charset="-128"/>
              </a:rPr>
              <a:t>Water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Adobe Gothic Std B" panose="020B0800000000000000" pitchFamily="34" charset="-128"/>
              </a:rPr>
              <a:t> – Drinking water, wastewater, stormwater &amp; conservation</a:t>
            </a:r>
          </a:p>
          <a:p>
            <a:pPr marL="287338" lvl="1" indent="-287338">
              <a:lnSpc>
                <a:spcPct val="90000"/>
              </a:lnSpc>
              <a:spcBef>
                <a:spcPts val="900"/>
              </a:spcBef>
              <a:buClr>
                <a:srgbClr val="003964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sz="1600" b="1" dirty="0">
                <a:solidFill>
                  <a:srgbClr val="007440"/>
                </a:solidFill>
                <a:ea typeface="Adobe Gothic Std B" panose="020B0800000000000000" pitchFamily="34" charset="-128"/>
              </a:rPr>
              <a:t>Solid waste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Adobe Gothic Std B" panose="020B0800000000000000" pitchFamily="34" charset="-128"/>
              </a:rPr>
              <a:t>–</a:t>
            </a:r>
            <a:r>
              <a:rPr lang="en-US" sz="1600" b="1" dirty="0">
                <a:solidFill>
                  <a:srgbClr val="018E4A"/>
                </a:solidFill>
                <a:ea typeface="Adobe Gothic Std B" panose="020B0800000000000000" pitchFamily="34" charset="-128"/>
              </a:rPr>
              <a:t> </a:t>
            </a:r>
            <a:r>
              <a:rPr lang="en-US" sz="1600" dirty="0">
                <a:ea typeface="Adobe Gothic Std B" panose="020B0800000000000000" pitchFamily="34" charset="-128"/>
              </a:rPr>
              <a:t>Landfills &amp; equipment</a:t>
            </a:r>
          </a:p>
          <a:p>
            <a:pPr marL="287338" lvl="1" indent="-287338">
              <a:lnSpc>
                <a:spcPct val="90000"/>
              </a:lnSpc>
              <a:spcBef>
                <a:spcPts val="900"/>
              </a:spcBef>
              <a:buClr>
                <a:srgbClr val="003964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sz="1600" b="1" dirty="0">
                <a:solidFill>
                  <a:srgbClr val="007440"/>
                </a:solidFill>
                <a:ea typeface="Adobe Gothic Std B" panose="020B0800000000000000" pitchFamily="34" charset="-128"/>
              </a:rPr>
              <a:t>Air quality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Adobe Gothic Std B" panose="020B0800000000000000" pitchFamily="34" charset="-128"/>
              </a:rPr>
              <a:t>– Street paving, mobility, border crossings</a:t>
            </a:r>
          </a:p>
          <a:p>
            <a:pPr marL="287338" lvl="1" indent="-287338">
              <a:lnSpc>
                <a:spcPct val="90000"/>
              </a:lnSpc>
              <a:spcBef>
                <a:spcPts val="900"/>
              </a:spcBef>
              <a:buClr>
                <a:srgbClr val="003964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sz="1600" b="1" dirty="0">
                <a:solidFill>
                  <a:srgbClr val="007440"/>
                </a:solidFill>
                <a:ea typeface="Adobe Gothic Std B" panose="020B0800000000000000" pitchFamily="34" charset="-128"/>
              </a:rPr>
              <a:t>Sustainable energy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Adobe Gothic Std B" panose="020B0800000000000000" pitchFamily="34" charset="-128"/>
              </a:rPr>
              <a:t>– Solar, wind, biogas, biofuel, storage</a:t>
            </a:r>
          </a:p>
          <a:p>
            <a:pPr marL="287338" lvl="1" indent="-287338">
              <a:lnSpc>
                <a:spcPct val="90000"/>
              </a:lnSpc>
              <a:spcBef>
                <a:spcPts val="900"/>
              </a:spcBef>
              <a:buClr>
                <a:srgbClr val="003964"/>
              </a:buClr>
              <a:buSzPct val="60000"/>
              <a:buFont typeface="Wingdings" panose="05000000000000000000" pitchFamily="2" charset="2"/>
              <a:buChar char=""/>
            </a:pPr>
            <a:r>
              <a:rPr lang="en-US" sz="1600" b="1" dirty="0">
                <a:solidFill>
                  <a:srgbClr val="007440"/>
                </a:solidFill>
                <a:ea typeface="Adobe Gothic Std B" panose="020B0800000000000000" pitchFamily="34" charset="-128"/>
              </a:rPr>
              <a:t>Urban development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Adobe Gothic Std B" panose="020B0800000000000000" pitchFamily="34" charset="-128"/>
              </a:rPr>
              <a:t>– Mix of public infrastructure &amp; services (e.g., water, paving)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ED7CA1-0F8F-69B4-AC6C-5A6BB4E1FC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8" t="13837" r="2579" b="-1375"/>
          <a:stretch/>
        </p:blipFill>
        <p:spPr>
          <a:xfrm>
            <a:off x="674802" y="2523752"/>
            <a:ext cx="6547927" cy="37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3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C8E6-24DD-4BB2-98E1-BA2AACE76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89" y="-941057"/>
            <a:ext cx="8466897" cy="1724034"/>
          </a:xfrm>
        </p:spPr>
        <p:txBody>
          <a:bodyPr>
            <a:normAutofit/>
          </a:bodyPr>
          <a:lstStyle/>
          <a:p>
            <a:r>
              <a:rPr lang="en-US" dirty="0" err="1"/>
              <a:t>NADBank</a:t>
            </a:r>
            <a:r>
              <a:rPr lang="en-US" dirty="0"/>
              <a:t> Financing in Clean Energy Sector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AA13EA-FCC5-48DE-BCF1-BB98C6AD0C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640" y="849176"/>
            <a:ext cx="3944937" cy="298580"/>
          </a:xfrm>
        </p:spPr>
        <p:txBody>
          <a:bodyPr/>
          <a:lstStyle/>
          <a:p>
            <a:r>
              <a:rPr lang="en-US" dirty="0"/>
              <a:t>Since 2009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F089C-CCDC-427E-AA81-23B36B562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5507" y="6492875"/>
            <a:ext cx="589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113B5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4F9F00-75B0-4BE8-B093-6B1B6299FF0C}" type="slidenum">
              <a:rPr lang="es-MX" smtClean="0"/>
              <a:pPr/>
              <a:t>8</a:t>
            </a:fld>
            <a:endParaRPr lang="es-MX" dirty="0"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A1A377-D97D-C980-47A2-279C1F2C7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5928330"/>
            <a:ext cx="10478385" cy="753888"/>
          </a:xfrm>
        </p:spPr>
        <p:txBody>
          <a:bodyPr>
            <a:normAutofit/>
          </a:bodyPr>
          <a:lstStyle/>
          <a:p>
            <a:r>
              <a:rPr lang="en-US" sz="2200" b="1" dirty="0"/>
              <a:t>Total infrastructure investment in the clean energy sector </a:t>
            </a:r>
            <a:r>
              <a:rPr lang="en-US" sz="2200" dirty="0"/>
              <a:t>of these 42 projects is over </a:t>
            </a:r>
            <a:r>
              <a:rPr lang="en-US" sz="2200" b="1" dirty="0"/>
              <a:t>US$6.41 billion.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70FF6-1AF3-2ACA-27D5-32369F3BF7C6}"/>
              </a:ext>
            </a:extLst>
          </p:cNvPr>
          <p:cNvGrpSpPr/>
          <p:nvPr/>
        </p:nvGrpSpPr>
        <p:grpSpPr>
          <a:xfrm>
            <a:off x="303847" y="1213955"/>
            <a:ext cx="5638336" cy="4554885"/>
            <a:chOff x="231867" y="1526682"/>
            <a:chExt cx="4259891" cy="394034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A6CD99-533F-77FC-B37D-76F06EF29D22}"/>
                </a:ext>
              </a:extLst>
            </p:cNvPr>
            <p:cNvSpPr/>
            <p:nvPr/>
          </p:nvSpPr>
          <p:spPr>
            <a:xfrm>
              <a:off x="231867" y="1526682"/>
              <a:ext cx="4259891" cy="39403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2DA5DA-35EC-2848-9054-F4DF3E8B5461}"/>
                </a:ext>
              </a:extLst>
            </p:cNvPr>
            <p:cNvSpPr txBox="1"/>
            <p:nvPr/>
          </p:nvSpPr>
          <p:spPr>
            <a:xfrm>
              <a:off x="271603" y="1568472"/>
              <a:ext cx="4072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No. of projects and NADBank financing contracted in renewable energy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17805-B555-D1F2-E7D1-623411EA33EC}"/>
                </a:ext>
              </a:extLst>
            </p:cNvPr>
            <p:cNvSpPr txBox="1"/>
            <p:nvPr/>
          </p:nvSpPr>
          <p:spPr>
            <a:xfrm>
              <a:off x="2080795" y="2121905"/>
              <a:ext cx="6552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3964"/>
                  </a:solidFill>
                  <a:latin typeface="Calibri" panose="020F0502020204030204"/>
                </a:rPr>
                <a:t>42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A1B5AE-9DC3-6CF0-AE6D-229BE6B237E0}"/>
                </a:ext>
              </a:extLst>
            </p:cNvPr>
            <p:cNvSpPr txBox="1"/>
            <p:nvPr/>
          </p:nvSpPr>
          <p:spPr>
            <a:xfrm>
              <a:off x="1958877" y="2601234"/>
              <a:ext cx="8991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projects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2CE933-BA29-7A21-D117-31B4A5379E6A}"/>
                </a:ext>
              </a:extLst>
            </p:cNvPr>
            <p:cNvSpPr txBox="1"/>
            <p:nvPr/>
          </p:nvSpPr>
          <p:spPr>
            <a:xfrm>
              <a:off x="806910" y="3087821"/>
              <a:ext cx="655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3964"/>
                  </a:solidFill>
                  <a:latin typeface="Calibri" panose="020F0502020204030204"/>
                </a:rPr>
                <a:t>17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F1BA3A-02C8-0641-D093-D22343C69EA5}"/>
                </a:ext>
              </a:extLst>
            </p:cNvPr>
            <p:cNvSpPr txBox="1"/>
            <p:nvPr/>
          </p:nvSpPr>
          <p:spPr>
            <a:xfrm>
              <a:off x="3202182" y="3100533"/>
              <a:ext cx="655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3964"/>
                  </a:solidFill>
                  <a:latin typeface="Calibri" panose="020F0502020204030204"/>
                </a:rPr>
                <a:t>25</a:t>
              </a:r>
            </a:p>
          </p:txBody>
        </p:sp>
        <p:pic>
          <p:nvPicPr>
            <p:cNvPr id="16" name="Picture 15" descr="A flag with a bird and a green and white stripe&#10;&#10;Description automatically generated">
              <a:extLst>
                <a:ext uri="{FF2B5EF4-FFF2-40B4-BE49-F238E27FC236}">
                  <a16:creationId xmlns:a16="http://schemas.microsoft.com/office/drawing/2014/main" id="{AF25AD5D-0B59-A20F-95BA-1F83C2B16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64" y="2921744"/>
              <a:ext cx="426971" cy="244014"/>
            </a:xfrm>
            <a:prstGeom prst="rect">
              <a:avLst/>
            </a:prstGeom>
          </p:spPr>
        </p:pic>
        <p:pic>
          <p:nvPicPr>
            <p:cNvPr id="18" name="Picture 17" descr="A flag with stars and stripes&#10;&#10;Description automatically generated">
              <a:extLst>
                <a:ext uri="{FF2B5EF4-FFF2-40B4-BE49-F238E27FC236}">
                  <a16:creationId xmlns:a16="http://schemas.microsoft.com/office/drawing/2014/main" id="{FE13CBDF-BD7C-D219-5291-A0D109359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7816"/>
            <a:stretch/>
          </p:blipFill>
          <p:spPr>
            <a:xfrm>
              <a:off x="3328270" y="2931173"/>
              <a:ext cx="444936" cy="234121"/>
            </a:xfrm>
            <a:prstGeom prst="rect">
              <a:avLst/>
            </a:prstGeom>
          </p:spPr>
        </p:pic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E52038DF-792C-54B2-56F2-185E92B732C1}"/>
                </a:ext>
              </a:extLst>
            </p:cNvPr>
            <p:cNvCxnSpPr/>
            <p:nvPr/>
          </p:nvCxnSpPr>
          <p:spPr>
            <a:xfrm rot="10800000" flipV="1">
              <a:off x="1580142" y="2784974"/>
              <a:ext cx="414779" cy="231799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CEB33354-A361-BF0D-5F69-D030ED7D636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797431" y="2771611"/>
              <a:ext cx="414779" cy="231799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53A4B2-1804-C3B6-64C4-2B2A99D235EB}"/>
                </a:ext>
              </a:extLst>
            </p:cNvPr>
            <p:cNvSpPr txBox="1"/>
            <p:nvPr/>
          </p:nvSpPr>
          <p:spPr>
            <a:xfrm>
              <a:off x="1417742" y="3593113"/>
              <a:ext cx="20174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3964"/>
                  </a:solidFill>
                  <a:latin typeface="Calibri" panose="020F0502020204030204"/>
                </a:rPr>
                <a:t>$1.871 B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E61CC5-2DBB-DE76-ADB3-66C398BBB270}"/>
                </a:ext>
              </a:extLst>
            </p:cNvPr>
            <p:cNvSpPr txBox="1"/>
            <p:nvPr/>
          </p:nvSpPr>
          <p:spPr>
            <a:xfrm>
              <a:off x="1958878" y="4066165"/>
              <a:ext cx="8991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in loans</a:t>
              </a:r>
            </a:p>
          </p:txBody>
        </p:sp>
        <p:pic>
          <p:nvPicPr>
            <p:cNvPr id="24" name="Picture 23" descr="A flag with a bird and a green and white stripe&#10;&#10;Description automatically generated">
              <a:extLst>
                <a:ext uri="{FF2B5EF4-FFF2-40B4-BE49-F238E27FC236}">
                  <a16:creationId xmlns:a16="http://schemas.microsoft.com/office/drawing/2014/main" id="{60C75EE5-21F8-B60E-E900-332A182D6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65" y="4386675"/>
              <a:ext cx="426971" cy="244014"/>
            </a:xfrm>
            <a:prstGeom prst="rect">
              <a:avLst/>
            </a:prstGeom>
          </p:spPr>
        </p:pic>
        <p:pic>
          <p:nvPicPr>
            <p:cNvPr id="25" name="Picture 24" descr="A flag with stars and stripes&#10;&#10;Description automatically generated">
              <a:extLst>
                <a:ext uri="{FF2B5EF4-FFF2-40B4-BE49-F238E27FC236}">
                  <a16:creationId xmlns:a16="http://schemas.microsoft.com/office/drawing/2014/main" id="{56204C24-E0BB-A9A4-4B9C-A31B3FD70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7816"/>
            <a:stretch/>
          </p:blipFill>
          <p:spPr>
            <a:xfrm>
              <a:off x="3328271" y="4396104"/>
              <a:ext cx="444936" cy="234121"/>
            </a:xfrm>
            <a:prstGeom prst="rect">
              <a:avLst/>
            </a:prstGeom>
          </p:spPr>
        </p:pic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DF25CEEA-7E00-138A-BDA4-9AE30C324032}"/>
                </a:ext>
              </a:extLst>
            </p:cNvPr>
            <p:cNvCxnSpPr/>
            <p:nvPr/>
          </p:nvCxnSpPr>
          <p:spPr>
            <a:xfrm rot="10800000" flipV="1">
              <a:off x="1580143" y="4249905"/>
              <a:ext cx="414779" cy="231799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FFC083D2-3022-35BD-C3E4-1F2714FDEB4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797432" y="4236542"/>
              <a:ext cx="414779" cy="231799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5D293E-8913-E8EB-B32E-315B3E60EEB0}"/>
                </a:ext>
              </a:extLst>
            </p:cNvPr>
            <p:cNvSpPr txBox="1"/>
            <p:nvPr/>
          </p:nvSpPr>
          <p:spPr>
            <a:xfrm>
              <a:off x="368309" y="4610866"/>
              <a:ext cx="1586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3964"/>
                  </a:solidFill>
                  <a:latin typeface="Calibri" panose="020F0502020204030204"/>
                </a:rPr>
                <a:t>$803 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CC94C5-0602-C720-2D25-68526A7D0D9B}"/>
                </a:ext>
              </a:extLst>
            </p:cNvPr>
            <p:cNvSpPr txBox="1"/>
            <p:nvPr/>
          </p:nvSpPr>
          <p:spPr>
            <a:xfrm>
              <a:off x="2801257" y="4639380"/>
              <a:ext cx="1586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3964"/>
                  </a:solidFill>
                  <a:latin typeface="Calibri" panose="020F0502020204030204"/>
                </a:rPr>
                <a:t>$1.068 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DA348B-74BE-C92C-7FCD-62F647A0EE4F}"/>
                </a:ext>
              </a:extLst>
            </p:cNvPr>
            <p:cNvSpPr txBox="1"/>
            <p:nvPr/>
          </p:nvSpPr>
          <p:spPr>
            <a:xfrm>
              <a:off x="254521" y="5205414"/>
              <a:ext cx="14177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Amount in U.S. dollars</a:t>
              </a:r>
            </a:p>
          </p:txBody>
        </p:sp>
      </p:grp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EED8EA01-E6F9-6A72-D18B-3AF9C69511DB}"/>
              </a:ext>
            </a:extLst>
          </p:cNvPr>
          <p:cNvGraphicFramePr/>
          <p:nvPr/>
        </p:nvGraphicFramePr>
        <p:xfrm>
          <a:off x="5422034" y="1213956"/>
          <a:ext cx="6702748" cy="455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9506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7017-1872-ADA9-F9B9-5659546B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1ACB-B43B-0FA2-9D4B-E51767A1A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276" y="1208621"/>
            <a:ext cx="5181600" cy="933213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7440"/>
                </a:solidFill>
              </a:rPr>
              <a:t>30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projects financed</a:t>
            </a:r>
            <a:b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8BE1B-B9FA-DD50-4706-D33948F7B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6390" y="1208621"/>
            <a:ext cx="5181600" cy="933213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7440"/>
                </a:solidFill>
              </a:rPr>
              <a:t>US$537.9 million </a:t>
            </a:r>
            <a:r>
              <a:rPr lang="en-US" sz="2200" dirty="0"/>
              <a:t>in financing contracted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59D1E-C0A0-7F8F-17CD-C808F8BE2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December 31,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508DD-FB53-AAAF-F1EA-875A0F25062A}"/>
              </a:ext>
            </a:extLst>
          </p:cNvPr>
          <p:cNvSpPr txBox="1"/>
          <p:nvPr/>
        </p:nvSpPr>
        <p:spPr>
          <a:xfrm>
            <a:off x="9133795" y="1979934"/>
            <a:ext cx="1217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US$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Million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85FA4166-1E1E-A746-19B4-7B2116051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658470"/>
              </p:ext>
            </p:extLst>
          </p:nvPr>
        </p:nvGraphicFramePr>
        <p:xfrm>
          <a:off x="6380471" y="2181697"/>
          <a:ext cx="4020493" cy="4298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Community</a:t>
                      </a:r>
                    </a:p>
                  </a:txBody>
                  <a:tcPr marL="1633" marR="1633" marT="16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No. of Projects</a:t>
                      </a:r>
                    </a:p>
                  </a:txBody>
                  <a:tcPr marL="1633" marR="1633" marT="16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Financing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Contracted</a:t>
                      </a:r>
                      <a:endParaRPr lang="en-US" sz="1400" b="1" noProof="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633" marR="1633" marT="16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Bard</a:t>
                      </a:r>
                      <a:r>
                        <a:rPr lang="en-US" sz="1400" b="1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Water District</a:t>
                      </a:r>
                      <a:endParaRPr lang="en-US" sz="14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$        4.0</a:t>
                      </a:r>
                    </a:p>
                  </a:txBody>
                  <a:tcPr marL="1633" marR="274320" marT="16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Brawley 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25.4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Calexico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Calipatria</a:t>
                      </a:r>
                      <a:endParaRPr lang="en-US" sz="14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400040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City of Imperial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36.0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Desert Shores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702910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Dixieland 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9.7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728469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El Centro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76.5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Heber 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Holtville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8.8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Imperial Irrigation District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130.9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Ocotillo 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110.0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Poway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60.0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715947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Ramona 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18.6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Riverside &amp; Imperial Counties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425579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San Diego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20.6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Valley Center 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19.3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Westmorland</a:t>
                      </a:r>
                    </a:p>
                  </a:txBody>
                  <a:tcPr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633" marR="1633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1633" marR="274320" marT="1633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4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825B3A9-7EEB-6183-6149-25D7737E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26" t="3322" r="8484" b="2171"/>
          <a:stretch/>
        </p:blipFill>
        <p:spPr>
          <a:xfrm>
            <a:off x="582870" y="2324173"/>
            <a:ext cx="5303520" cy="40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978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951D48F44874C8A8CA170A92DC3FD" ma:contentTypeVersion="12" ma:contentTypeDescription="Create a new document." ma:contentTypeScope="" ma:versionID="9adae62aeaf80a7b007284896537fbe9">
  <xsd:schema xmlns:xsd="http://www.w3.org/2001/XMLSchema" xmlns:xs="http://www.w3.org/2001/XMLSchema" xmlns:p="http://schemas.microsoft.com/office/2006/metadata/properties" xmlns:ns2="d084a17e-f143-4917-9707-080b07ff3735" xmlns:ns3="0b886992-cc07-4990-8462-2dc2752e4215" targetNamespace="http://schemas.microsoft.com/office/2006/metadata/properties" ma:root="true" ma:fieldsID="4fdaaca3f61af05fa5e4c91703186b8a" ns2:_="" ns3:_="">
    <xsd:import namespace="d084a17e-f143-4917-9707-080b07ff3735"/>
    <xsd:import namespace="0b886992-cc07-4990-8462-2dc2752e42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4a17e-f143-4917-9707-080b07ff3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86992-cc07-4990-8462-2dc2752e42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E852DE-DE20-49EB-8B0D-77E73960FD3F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0b886992-cc07-4990-8462-2dc2752e4215"/>
    <ds:schemaRef ds:uri="d084a17e-f143-4917-9707-080b07ff373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B4462B3-E119-4B6A-93CD-05A910C4B0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1A6EB3-2283-44A1-AEE3-4CE1CB197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4a17e-f143-4917-9707-080b07ff3735"/>
    <ds:schemaRef ds:uri="0b886992-cc07-4990-8462-2dc2752e42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ManagementReporttoBoard- 11.06.19 (ENG)</Template>
  <TotalTime>7393</TotalTime>
  <Words>1295</Words>
  <Application>Microsoft Office PowerPoint</Application>
  <PresentationFormat>Widescreen</PresentationFormat>
  <Paragraphs>316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Yu Gothic</vt:lpstr>
      <vt:lpstr>Adobe Gothic Std B</vt:lpstr>
      <vt:lpstr>Angsana New</vt:lpstr>
      <vt:lpstr>Aparajita</vt:lpstr>
      <vt:lpstr>Arial</vt:lpstr>
      <vt:lpstr>Arial Nova</vt:lpstr>
      <vt:lpstr>Calibri</vt:lpstr>
      <vt:lpstr>Monotype Sorts</vt:lpstr>
      <vt:lpstr>Swiss 721 Condensed</vt:lpstr>
      <vt:lpstr>Symbol</vt:lpstr>
      <vt:lpstr>Wingdings</vt:lpstr>
      <vt:lpstr>Custom Design</vt:lpstr>
      <vt:lpstr>Addressing Environmental Issues on the U.S.-Mexico Border</vt:lpstr>
      <vt:lpstr>NADBank</vt:lpstr>
      <vt:lpstr>Governance</vt:lpstr>
      <vt:lpstr>NADBank’s Development Strategy</vt:lpstr>
      <vt:lpstr>NADBank Programs</vt:lpstr>
      <vt:lpstr>Certified Projects with Financing</vt:lpstr>
      <vt:lpstr>Projects Funded by Sector</vt:lpstr>
      <vt:lpstr>NADBank Financing in Clean Energy Sector</vt:lpstr>
      <vt:lpstr>California</vt:lpstr>
      <vt:lpstr>Impact in California </vt:lpstr>
      <vt:lpstr>Participation in California</vt:lpstr>
      <vt:lpstr>Projects in California</vt:lpstr>
      <vt:lpstr>Baja California</vt:lpstr>
      <vt:lpstr>Impact in Baja California </vt:lpstr>
      <vt:lpstr>Participation in Baja California</vt:lpstr>
      <vt:lpstr>Projects in Baja California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Report to Board</dc:title>
  <dc:creator>Alessandra Garcia</dc:creator>
  <cp:lastModifiedBy>Jesse J. Hereford</cp:lastModifiedBy>
  <cp:revision>288</cp:revision>
  <cp:lastPrinted>2025-03-06T15:39:16Z</cp:lastPrinted>
  <dcterms:created xsi:type="dcterms:W3CDTF">2019-11-06T23:56:43Z</dcterms:created>
  <dcterms:modified xsi:type="dcterms:W3CDTF">2025-06-09T19:38:59Z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0x010100DE1951D48F44874C8A8CA170A92DC3FD</vt:lpwstr>
  </property>
</Properties>
</file>