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28"/>
    <p:restoredTop sz="94694"/>
  </p:normalViewPr>
  <p:slideViewPr>
    <p:cSldViewPr snapToGrid="0">
      <p:cViewPr varScale="1">
        <p:scale>
          <a:sx n="96" d="100"/>
          <a:sy n="96" d="100"/>
        </p:scale>
        <p:origin x="176" y="7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7BF8F-D9A3-4EB8-CB2F-FF7A1DE82A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B0994A-702E-83CD-B533-9EAD8FFB4C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A0AAB-47D0-9CBB-59FD-B16AB66F5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1C868-5E35-AB4B-BF3B-8AFF371BA06D}" type="datetimeFigureOut">
              <a:rPr lang="en-US" smtClean="0"/>
              <a:t>6/10/25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DD8DCA-EC81-07BA-6A03-66B394D2E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13C37E-5E2C-8265-3423-F9942C717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FD760-9D01-DC4A-8816-EFA4F2220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852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36CF2-ABF3-3AD6-2D64-C9FEE67E6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A071F2-4AF3-C794-152A-E0D1DD14FC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7CEF64-31EF-9F68-E794-A110F5501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1C868-5E35-AB4B-BF3B-8AFF371BA06D}" type="datetimeFigureOut">
              <a:rPr lang="en-US" smtClean="0"/>
              <a:t>6/10/25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793446-2849-563B-E126-5051E225F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957FFD-D664-38F0-3744-67E6BC5DA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FD760-9D01-DC4A-8816-EFA4F2220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271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95C34D5-B0BF-F8D9-8ACD-CCF08553BE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3C8CEB-BEDF-8E5C-C491-747DBBEA59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1FE908-8E5C-FB6C-C8EB-C9EC57E0B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1C868-5E35-AB4B-BF3B-8AFF371BA06D}" type="datetimeFigureOut">
              <a:rPr lang="en-US" smtClean="0"/>
              <a:t>6/10/25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2904FD-0268-E2AB-3C28-510DAE44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310D8-131A-5028-E914-0A0F47A83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FD760-9D01-DC4A-8816-EFA4F2220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657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13FB4-4352-4D04-F145-BD5BE281E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C5DDB2-00CB-32EA-F403-1A152BB0C1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AC6CF4-3E87-8E1E-ADCD-DEDE8A066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1C868-5E35-AB4B-BF3B-8AFF371BA06D}" type="datetimeFigureOut">
              <a:rPr lang="en-US" smtClean="0"/>
              <a:t>6/10/25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48711-DF9A-0F15-4912-DFA62165F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CC41B9-7F98-0D2D-6BD3-31242BD25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FD760-9D01-DC4A-8816-EFA4F2220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246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33247-FC81-5C04-BBFF-ABF2FA8FD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AC249D-D9E4-1FED-88C3-82F0E1ED4D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DFB395-31D0-7C56-AD51-E91DE3A0A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1C868-5E35-AB4B-BF3B-8AFF371BA06D}" type="datetimeFigureOut">
              <a:rPr lang="en-US" smtClean="0"/>
              <a:t>6/10/25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20419-8D9F-5AAE-2E77-C567A3876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C0749C-19A1-1FA3-D633-7D775935E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FD760-9D01-DC4A-8816-EFA4F2220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851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DCA8C-2088-074A-2798-6C58E1824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78E6CE-DA08-63C3-0657-B7F24CA5D9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A2CA0C-28EC-4EF6-6724-1D43E9410E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120D9F-C2A4-5431-D04C-A25713EC7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1C868-5E35-AB4B-BF3B-8AFF371BA06D}" type="datetimeFigureOut">
              <a:rPr lang="en-US" smtClean="0"/>
              <a:t>6/10/25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EA0990-1A6E-B2F8-25AD-A84AD288E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844803-0698-C9F1-FE2D-AE9221DFD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FD760-9D01-DC4A-8816-EFA4F2220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397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832F2-359C-D8D0-6B7B-B40A16D30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96C433-E2AF-2F83-5129-2F0345582F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F314A9-6331-9480-19B2-66321C8E2D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259CE0-E1B6-03AD-D062-D5518DE5E2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F20644-335E-D285-274F-2DB2F07F2D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382FAA-9D19-1870-09D6-3980E3A61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1C868-5E35-AB4B-BF3B-8AFF371BA06D}" type="datetimeFigureOut">
              <a:rPr lang="en-US" smtClean="0"/>
              <a:t>6/10/25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9886F3-CD50-1369-BEB6-4A12736D2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367E1E-63BC-DEC9-5269-8C6F38777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FD760-9D01-DC4A-8816-EFA4F2220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878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14723-8D5C-F46A-7453-3E5D5F764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E3B923-AB70-9CFB-C6F5-9EA4A11D2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1C868-5E35-AB4B-BF3B-8AFF371BA06D}" type="datetimeFigureOut">
              <a:rPr lang="en-US" smtClean="0"/>
              <a:t>6/10/25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033463-E5EA-D230-88EC-A83E23D79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4BCAD4-D9F6-B93F-52F7-4EA9E39A8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FD760-9D01-DC4A-8816-EFA4F2220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135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F65997-EF44-3811-2D86-1153591B9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1C868-5E35-AB4B-BF3B-8AFF371BA06D}" type="datetimeFigureOut">
              <a:rPr lang="en-US" smtClean="0"/>
              <a:t>6/10/25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B955B2-C470-B4C8-5A4D-97F1CF506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52B31F-AD24-4FA6-2BA8-E0DDC63AD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FD760-9D01-DC4A-8816-EFA4F2220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987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7AC8F-D3B3-E858-6962-9AC4E50A9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A547E5-89DB-0FE7-A2B4-89C3BF7BC6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3730EC-12E2-AF88-660C-C50FA2129B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37B329-76C7-35D6-5AF5-A2E986837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1C868-5E35-AB4B-BF3B-8AFF371BA06D}" type="datetimeFigureOut">
              <a:rPr lang="en-US" smtClean="0"/>
              <a:t>6/10/25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D9B7C3-4955-09D7-EB06-8B4B4E929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2B7129-643E-D7DD-E349-040EF8353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FD760-9D01-DC4A-8816-EFA4F2220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785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07650-11C0-9B40-6BF7-FDC45B9D3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E6D57E-97DA-8816-16E1-41D2441357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F6CD29-ACEE-B6D3-FC92-FD7C98370E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81070F-8EAA-7D90-0FF2-313D1D99D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1C868-5E35-AB4B-BF3B-8AFF371BA06D}" type="datetimeFigureOut">
              <a:rPr lang="en-US" smtClean="0"/>
              <a:t>6/10/25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777235-AE23-040E-FCFF-4D4B5FAD4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4F67A5-0CAC-4C03-F2C1-B3AF32917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FD760-9D01-DC4A-8816-EFA4F2220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006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B67A41-F1A4-8071-6AB7-E2D9FA6D7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FC2945-AD30-DFA1-6508-169A04CF69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960E3F-7C2A-86B5-A9F8-CCF407EF8E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031C868-5E35-AB4B-BF3B-8AFF371BA06D}" type="datetimeFigureOut">
              <a:rPr lang="en-US" smtClean="0"/>
              <a:t>6/10/25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22C4E8-AD8F-F570-18B0-CBD07C4D78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EC48F2-F0C5-EB8D-A538-FA88288BE3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9FFD760-9D01-DC4A-8816-EFA4F2220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876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website&#10;&#10;AI-generated content may be incorrect.">
            <a:extLst>
              <a:ext uri="{FF2B5EF4-FFF2-40B4-BE49-F238E27FC236}">
                <a16:creationId xmlns:a16="http://schemas.microsoft.com/office/drawing/2014/main" id="{4FC4BA63-C038-497E-28FD-CF0082118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1207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86E252-BE94-FE6E-BF85-EF53822560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A11BF117-2E7F-C43E-A455-43F502422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2458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C25024-FA65-18B4-A269-D67D265D02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AI-generated content may be incorrect.">
            <a:extLst>
              <a:ext uri="{FF2B5EF4-FFF2-40B4-BE49-F238E27FC236}">
                <a16:creationId xmlns:a16="http://schemas.microsoft.com/office/drawing/2014/main" id="{222E858B-E825-410D-AB80-EAA4210EDE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9436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8C9071-7A31-B5F2-23FE-170F98F5FF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CE8063DA-FA05-DB42-DA82-6448A6B03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2904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95677A-045F-3ACE-37E2-EC523EA51B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DE1438D7-B93F-5DAE-B4AE-1D8027C2E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1431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2E5F55-FF14-5923-056C-53470FA26B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AI-generated content may be incorrect.">
            <a:extLst>
              <a:ext uri="{FF2B5EF4-FFF2-40B4-BE49-F238E27FC236}">
                <a16:creationId xmlns:a16="http://schemas.microsoft.com/office/drawing/2014/main" id="{43938DA9-BBFB-F81C-63E4-A8DF0FFF31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5445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84CA8C-0ECE-B40C-98EA-91152F1D16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AI-generated content may be incorrect.">
            <a:extLst>
              <a:ext uri="{FF2B5EF4-FFF2-40B4-BE49-F238E27FC236}">
                <a16:creationId xmlns:a16="http://schemas.microsoft.com/office/drawing/2014/main" id="{0E36252E-0AE2-EE16-8FD0-4E8B5E3FC8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7724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9062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3A753D-5AE5-B6B1-469B-D258451D80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AI-generated content may be incorrect.">
            <a:extLst>
              <a:ext uri="{FF2B5EF4-FFF2-40B4-BE49-F238E27FC236}">
                <a16:creationId xmlns:a16="http://schemas.microsoft.com/office/drawing/2014/main" id="{79D8B304-F4A4-D6C2-14CF-B4297325C6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7724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690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Macintosh PowerPoint</Application>
  <PresentationFormat>Widescreen</PresentationFormat>
  <Paragraphs>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Bari Bean</dc:creator>
  <cp:lastModifiedBy>Bari Bean</cp:lastModifiedBy>
  <cp:revision>1</cp:revision>
  <dcterms:created xsi:type="dcterms:W3CDTF">2025-06-10T21:48:18Z</dcterms:created>
  <dcterms:modified xsi:type="dcterms:W3CDTF">2025-06-10T21:53:23Z</dcterms:modified>
</cp:coreProperties>
</file>