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6" r:id="rId4"/>
    <p:sldMasterId id="2147483660" r:id="rId5"/>
  </p:sldMasterIdLst>
  <p:notesMasterIdLst>
    <p:notesMasterId r:id="rId16"/>
  </p:notesMasterIdLst>
  <p:handoutMasterIdLst>
    <p:handoutMasterId r:id="rId17"/>
  </p:handoutMasterIdLst>
  <p:sldIdLst>
    <p:sldId id="1246" r:id="rId6"/>
    <p:sldId id="2147374614" r:id="rId7"/>
    <p:sldId id="2147374742" r:id="rId8"/>
    <p:sldId id="2147374646" r:id="rId9"/>
    <p:sldId id="2147374781" r:id="rId10"/>
    <p:sldId id="2147374784" r:id="rId11"/>
    <p:sldId id="2147374755" r:id="rId12"/>
    <p:sldId id="2147374785" r:id="rId13"/>
    <p:sldId id="2147374753" r:id="rId14"/>
    <p:sldId id="2519"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840" userDrawn="1">
          <p15:clr>
            <a:srgbClr val="A4A3A4"/>
          </p15:clr>
        </p15:guide>
        <p15:guide id="2" pos="4224" userDrawn="1">
          <p15:clr>
            <a:srgbClr val="A4A3A4"/>
          </p15:clr>
        </p15:guide>
        <p15:guide id="3" pos="928" userDrawn="1">
          <p15:clr>
            <a:srgbClr val="A4A3A4"/>
          </p15:clr>
        </p15:guide>
        <p15:guide id="4" orient="horz" pos="4152" userDrawn="1">
          <p15:clr>
            <a:srgbClr val="A4A3A4"/>
          </p15:clr>
        </p15:guide>
        <p15:guide id="5" orient="horz" pos="2304" userDrawn="1">
          <p15:clr>
            <a:srgbClr val="A4A3A4"/>
          </p15:clr>
        </p15:guide>
        <p15:guide id="6" orient="horz" pos="2184" userDrawn="1">
          <p15:clr>
            <a:srgbClr val="A4A3A4"/>
          </p15:clr>
        </p15:guide>
        <p15:guide id="7" orient="horz" pos="3672" userDrawn="1">
          <p15:clr>
            <a:srgbClr val="A4A3A4"/>
          </p15:clr>
        </p15:guide>
        <p15:guide id="8" pos="7488" userDrawn="1">
          <p15:clr>
            <a:srgbClr val="A4A3A4"/>
          </p15:clr>
        </p15:guide>
        <p15:guide id="9" orient="horz" pos="3792" userDrawn="1">
          <p15:clr>
            <a:srgbClr val="A4A3A4"/>
          </p15:clr>
        </p15:guide>
        <p15:guide id="11" pos="2240" userDrawn="1">
          <p15:clr>
            <a:srgbClr val="A4A3A4"/>
          </p15:clr>
        </p15:guide>
        <p15:guide id="12" pos="6624"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470AE14-3722-B03F-D94F-3A907A1A2A58}" name="Alissa Turner" initials="AT" userId="S::aturner@ormat.com::2f3323a7-f63e-43fa-bce3-6886ffd1c299" providerId="AD"/>
  <p188:author id="{ECF43835-19AA-2080-97B9-A259AD2997A7}" name="Savannah Williams" initials="SW" userId="S::slwilliams@ORMAT.com::2f146279-f93e-4fd4-adc8-900d3d349237" providerId="AD"/>
  <p188:author id="{9ADF4478-30F0-96A8-F360-BE337D20F319}" name="Michal Levin" initials="ML" userId="S::Mlevin@ORMAT.COM::e4cd7981-806a-4169-a01f-d03ef6c8b424"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Luis Villegas del Cid" initials="LVdC" lastIdx="1" clrIdx="0">
    <p:extLst>
      <p:ext uri="{19B8F6BF-5375-455C-9EA6-DF929625EA0E}">
        <p15:presenceInfo xmlns:p15="http://schemas.microsoft.com/office/powerpoint/2012/main" userId="S::lVillegas@ORMAT.com::ffd9bad5-55e9-4b9b-9b4c-5f067b590906" providerId="AD"/>
      </p:ext>
    </p:extLst>
  </p:cmAuthor>
  <p:cmAuthor id="2" name="Michal Levin" initials="ML" lastIdx="3" clrIdx="1">
    <p:extLst>
      <p:ext uri="{19B8F6BF-5375-455C-9EA6-DF929625EA0E}">
        <p15:presenceInfo xmlns:p15="http://schemas.microsoft.com/office/powerpoint/2012/main" userId="S::Mlevin@ORMAT.COM::e4cd7981-806a-4169-a01f-d03ef6c8b42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69553"/>
    <a:srgbClr val="996633"/>
    <a:srgbClr val="5BC6CC"/>
    <a:srgbClr val="D5F5F6"/>
    <a:srgbClr val="B0E0E3"/>
    <a:srgbClr val="B1E2E6"/>
    <a:srgbClr val="87B2B1"/>
    <a:srgbClr val="BEBEBE"/>
    <a:srgbClr val="CFDBE8"/>
    <a:srgbClr val="2DCCD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DE1B8BF-5DE2-02E1-5596-5955948833BE}" v="754" dt="2025-06-09T23:55:18.971"/>
  </p1510:revLst>
</p1510:revInfo>
</file>

<file path=ppt/tableStyles.xml><?xml version="1.0" encoding="utf-8"?>
<a:tblStyleLst xmlns:a="http://schemas.openxmlformats.org/drawingml/2006/main" def="{EB344D84-9AFB-497E-A393-DC336BA19D2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1" d="100"/>
          <a:sy n="101" d="100"/>
        </p:scale>
        <p:origin x="876" y="132"/>
      </p:cViewPr>
      <p:guideLst>
        <p:guide orient="horz" pos="840"/>
        <p:guide pos="4224"/>
        <p:guide pos="928"/>
        <p:guide orient="horz" pos="4152"/>
        <p:guide orient="horz" pos="2304"/>
        <p:guide orient="horz" pos="2184"/>
        <p:guide orient="horz" pos="3672"/>
        <p:guide pos="7488"/>
        <p:guide orient="horz" pos="3792"/>
        <p:guide pos="2240"/>
        <p:guide pos="6624"/>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microsoft.com/office/2018/10/relationships/authors" Target="author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microsoft.com/office/2015/10/relationships/revisionInfo" Target="revisionInfo.xml"/><Relationship Id="rId10" Type="http://schemas.openxmlformats.org/officeDocument/2006/relationships/slide" Target="slides/slide5.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706C675-59CD-4667-B8A8-AF8BE1A97037}" type="datetimeFigureOut">
              <a:rPr lang="en-US" smtClean="0"/>
              <a:t>6/10/2025</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2CC1CC4-BD99-48B6-95F4-2396208988A8}" type="slidenum">
              <a:rPr lang="en-US" smtClean="0"/>
              <a:t>‹#›</a:t>
            </a:fld>
            <a:endParaRPr lang="en-US"/>
          </a:p>
        </p:txBody>
      </p:sp>
    </p:spTree>
    <p:extLst>
      <p:ext uri="{BB962C8B-B14F-4D97-AF65-F5344CB8AC3E}">
        <p14:creationId xmlns:p14="http://schemas.microsoft.com/office/powerpoint/2010/main" val="34582037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0AB36EF-5DFA-4C6A-962B-494A897E8CDB}" type="datetimeFigureOut">
              <a:rPr lang="en-US" smtClean="0"/>
              <a:t>6/10/2025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18D257D-42B6-4B26-9046-7E4C083221F7}" type="slidenum">
              <a:rPr lang="en-US" smtClean="0"/>
              <a:t>‹#›</a:t>
            </a:fld>
            <a:endParaRPr lang="en-US"/>
          </a:p>
        </p:txBody>
      </p:sp>
    </p:spTree>
    <p:extLst>
      <p:ext uri="{BB962C8B-B14F-4D97-AF65-F5344CB8AC3E}">
        <p14:creationId xmlns:p14="http://schemas.microsoft.com/office/powerpoint/2010/main" val="27919001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8275" y="1463675"/>
            <a:ext cx="7016750" cy="3948113"/>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18D257D-42B6-4B26-9046-7E4C083221F7}" type="slidenum">
              <a:rPr lang="en-US" smtClean="0"/>
              <a:t>2</a:t>
            </a:fld>
            <a:endParaRPr lang="en-US"/>
          </a:p>
        </p:txBody>
      </p:sp>
    </p:spTree>
    <p:extLst>
      <p:ext uri="{BB962C8B-B14F-4D97-AF65-F5344CB8AC3E}">
        <p14:creationId xmlns:p14="http://schemas.microsoft.com/office/powerpoint/2010/main" val="10340443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accent4"/>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620653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795636C7-9CBF-4011-8B4A-CFBD241A5E91}" type="slidenum">
              <a:rPr lang="en-US" smtClean="0"/>
              <a:t>‹#›</a:t>
            </a:fld>
            <a:endParaRPr lang="en-US"/>
          </a:p>
        </p:txBody>
      </p:sp>
    </p:spTree>
    <p:extLst>
      <p:ext uri="{BB962C8B-B14F-4D97-AF65-F5344CB8AC3E}">
        <p14:creationId xmlns:p14="http://schemas.microsoft.com/office/powerpoint/2010/main" val="30719592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349830" y="327798"/>
            <a:ext cx="10673918" cy="626508"/>
          </a:xfrm>
        </p:spPr>
        <p:txBody>
          <a:bodyPr/>
          <a:lstStyle>
            <a:lvl1pPr>
              <a:defRPr cap="all" baseline="0"/>
            </a:lvl1pPr>
          </a:lstStyle>
          <a:p>
            <a:r>
              <a:rPr lang="en-US"/>
              <a:t>CLICK TO EDIT MASTER TITLE STYLE</a:t>
            </a:r>
          </a:p>
        </p:txBody>
      </p:sp>
      <p:sp>
        <p:nvSpPr>
          <p:cNvPr id="3" name="Slide Number Placeholder 2"/>
          <p:cNvSpPr>
            <a:spLocks noGrp="1"/>
          </p:cNvSpPr>
          <p:nvPr>
            <p:ph type="sldNum" sz="quarter" idx="10"/>
          </p:nvPr>
        </p:nvSpPr>
        <p:spPr/>
        <p:txBody>
          <a:bodyPr/>
          <a:lstStyle/>
          <a:p>
            <a:fld id="{A9E06340-8A43-4750-972F-E6DAEF0E7E41}" type="slidenum">
              <a:rPr lang="en-US" smtClean="0"/>
              <a:pPr/>
              <a:t>‹#›</a:t>
            </a:fld>
            <a:endParaRPr lang="en-US"/>
          </a:p>
        </p:txBody>
      </p:sp>
    </p:spTree>
    <p:extLst>
      <p:ext uri="{BB962C8B-B14F-4D97-AF65-F5344CB8AC3E}">
        <p14:creationId xmlns:p14="http://schemas.microsoft.com/office/powerpoint/2010/main" val="36169707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884F45-AB5E-D439-DB04-8A5818FAC3E2}"/>
              </a:ext>
            </a:extLst>
          </p:cNvPr>
          <p:cNvSpPr>
            <a:spLocks noGrp="1"/>
          </p:cNvSpPr>
          <p:nvPr>
            <p:ph type="title"/>
          </p:nvPr>
        </p:nvSpPr>
        <p:spPr>
          <a:xfrm>
            <a:off x="429507" y="460375"/>
            <a:ext cx="11658600" cy="769304"/>
          </a:xfrm>
        </p:spPr>
        <p:txBody>
          <a:bodyPr anchor="t" anchorCtr="0"/>
          <a:lstStyle/>
          <a:p>
            <a:r>
              <a:rPr lang="en-US"/>
              <a:t>Click to edit Master title style</a:t>
            </a:r>
          </a:p>
        </p:txBody>
      </p:sp>
      <p:sp>
        <p:nvSpPr>
          <p:cNvPr id="4" name="Text Placeholder 3">
            <a:extLst>
              <a:ext uri="{FF2B5EF4-FFF2-40B4-BE49-F238E27FC236}">
                <a16:creationId xmlns:a16="http://schemas.microsoft.com/office/drawing/2014/main" id="{B6503920-E97B-D8D4-020E-93C6665FFE9C}"/>
              </a:ext>
            </a:extLst>
          </p:cNvPr>
          <p:cNvSpPr>
            <a:spLocks noGrp="1"/>
          </p:cNvSpPr>
          <p:nvPr>
            <p:ph type="body" sz="quarter" idx="10"/>
          </p:nvPr>
        </p:nvSpPr>
        <p:spPr>
          <a:xfrm>
            <a:off x="429507" y="1377950"/>
            <a:ext cx="11067167" cy="3727450"/>
          </a:xfrm>
        </p:spPr>
        <p:txBody>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722912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884F45-AB5E-D439-DB04-8A5818FAC3E2}"/>
              </a:ext>
            </a:extLst>
          </p:cNvPr>
          <p:cNvSpPr>
            <a:spLocks noGrp="1"/>
          </p:cNvSpPr>
          <p:nvPr>
            <p:ph type="title"/>
          </p:nvPr>
        </p:nvSpPr>
        <p:spPr>
          <a:xfrm>
            <a:off x="420688" y="473075"/>
            <a:ext cx="11658600" cy="769304"/>
          </a:xfrm>
        </p:spPr>
        <p:txBody>
          <a:bodyPr anchor="t" anchorCtr="0"/>
          <a:lstStyle/>
          <a:p>
            <a:r>
              <a:rPr lang="en-US"/>
              <a:t>Click to edit Master title style</a:t>
            </a:r>
          </a:p>
        </p:txBody>
      </p:sp>
    </p:spTree>
    <p:extLst>
      <p:ext uri="{BB962C8B-B14F-4D97-AF65-F5344CB8AC3E}">
        <p14:creationId xmlns:p14="http://schemas.microsoft.com/office/powerpoint/2010/main" val="3187879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57250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blank" preserve="1">
  <p:cSld name="2_Blank">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9C5C62E-D137-F33D-28F8-A0845BA88983}"/>
              </a:ext>
            </a:extLst>
          </p:cNvPr>
          <p:cNvSpPr/>
          <p:nvPr userDrawn="1"/>
        </p:nvSpPr>
        <p:spPr>
          <a:xfrm>
            <a:off x="0" y="6669088"/>
            <a:ext cx="12192000" cy="20039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605918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1_Blank">
    <p:bg>
      <p:bgPr>
        <a:solidFill>
          <a:schemeClr val="accent4"/>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807716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F4D38F7-45C5-49C2-B024-259588CC44D0}" type="datetime1">
              <a:rPr lang="en-US" smtClean="0"/>
              <a:t>6/10/2025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a:p>
        </p:txBody>
      </p:sp>
    </p:spTree>
    <p:extLst>
      <p:ext uri="{BB962C8B-B14F-4D97-AF65-F5344CB8AC3E}">
        <p14:creationId xmlns:p14="http://schemas.microsoft.com/office/powerpoint/2010/main" val="10005318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en-US"/>
              <a:t>Click to edit Master title style</a:t>
            </a:r>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08499C47-9563-44B0-B58C-98A64CF700CE}" type="datetime1">
              <a:rPr lang="en-US" smtClean="0"/>
              <a:t>6/10/2025</a:t>
            </a:fld>
            <a:endParaRPr lang="en-US"/>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en-US"/>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69E57DC2-970A-4B3E-BB1C-7A09969E49DF}" type="slidenum">
              <a:rPr lang="en-US" dirty="0"/>
              <a:pPr/>
              <a:t>‹#›</a:t>
            </a:fld>
            <a:endParaRPr lang="en-US"/>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val="890686939"/>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341120" y="327798"/>
            <a:ext cx="10564093" cy="626508"/>
          </a:xfrm>
        </p:spPr>
        <p:txBody>
          <a:bodyPr/>
          <a:lstStyle>
            <a:lvl1pPr>
              <a:defRPr cap="all" baseline="0"/>
            </a:lvl1pPr>
          </a:lstStyle>
          <a:p>
            <a:r>
              <a:rPr lang="en-US"/>
              <a:t>CLICK TO EDIT MASTER TITLE STYLE</a:t>
            </a:r>
          </a:p>
        </p:txBody>
      </p:sp>
      <p:sp>
        <p:nvSpPr>
          <p:cNvPr id="3" name="Slide Number Placeholder 2"/>
          <p:cNvSpPr>
            <a:spLocks noGrp="1"/>
          </p:cNvSpPr>
          <p:nvPr>
            <p:ph type="sldNum" sz="quarter" idx="10"/>
          </p:nvPr>
        </p:nvSpPr>
        <p:spPr/>
        <p:txBody>
          <a:bodyPr/>
          <a:lstStyle/>
          <a:p>
            <a:fld id="{A9E06340-8A43-4750-972F-E6DAEF0E7E41}" type="slidenum">
              <a:rPr lang="en-US" smtClean="0"/>
              <a:pPr/>
              <a:t>‹#›</a:t>
            </a:fld>
            <a:endParaRPr lang="en-US"/>
          </a:p>
        </p:txBody>
      </p:sp>
      <p:sp>
        <p:nvSpPr>
          <p:cNvPr id="4" name="Content Placeholder 2"/>
          <p:cNvSpPr>
            <a:spLocks noGrp="1"/>
          </p:cNvSpPr>
          <p:nvPr>
            <p:ph idx="1"/>
          </p:nvPr>
        </p:nvSpPr>
        <p:spPr>
          <a:xfrm>
            <a:off x="1341120" y="1101870"/>
            <a:ext cx="10682628" cy="5127483"/>
          </a:xfrm>
        </p:spPr>
        <p:txBody>
          <a:bodyPr lIns="0"/>
          <a:lstStyle>
            <a:lvl2pPr>
              <a:defRPr lang="en-US" sz="1600" kern="1200" dirty="0" smtClean="0">
                <a:solidFill>
                  <a:schemeClr val="accent1"/>
                </a:solidFill>
                <a:latin typeface="Gotham Book" pitchFamily="50" charset="0"/>
                <a:ea typeface="+mn-ea"/>
                <a:cs typeface="+mn-cs"/>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86514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slideLayout" Target="../slideLayouts/slideLayout10.xml"/><Relationship Id="rId1" Type="http://schemas.openxmlformats.org/officeDocument/2006/relationships/slideLayout" Target="../slideLayouts/slideLayout9.xml"/><Relationship Id="rId5" Type="http://schemas.openxmlformats.org/officeDocument/2006/relationships/image" Target="../media/image2.jpeg"/><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accent4"/>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4E611CA-872E-341D-F508-0C8E290356CD}"/>
              </a:ext>
            </a:extLst>
          </p:cNvPr>
          <p:cNvSpPr>
            <a:spLocks noGrp="1"/>
          </p:cNvSpPr>
          <p:nvPr>
            <p:ph type="title"/>
          </p:nvPr>
        </p:nvSpPr>
        <p:spPr>
          <a:xfrm>
            <a:off x="421570" y="327027"/>
            <a:ext cx="11658600" cy="769304"/>
          </a:xfrm>
          <a:prstGeom prst="rect">
            <a:avLst/>
          </a:prstGeom>
        </p:spPr>
        <p:txBody>
          <a:bodyPr vert="horz" lIns="91440" tIns="45720" rIns="91440" bIns="45720" rtlCol="0" anchor="ctr">
            <a:noAutofit/>
          </a:bodyPr>
          <a:lstStyle/>
          <a:p>
            <a:r>
              <a:rPr lang="en-US"/>
              <a:t>Click to edit Master title style</a:t>
            </a:r>
          </a:p>
        </p:txBody>
      </p:sp>
      <p:sp>
        <p:nvSpPr>
          <p:cNvPr id="3" name="Text Placeholder 2">
            <a:extLst>
              <a:ext uri="{FF2B5EF4-FFF2-40B4-BE49-F238E27FC236}">
                <a16:creationId xmlns:a16="http://schemas.microsoft.com/office/drawing/2014/main" id="{532A2AF7-43E4-3F75-01C9-004CEB71EF95}"/>
              </a:ext>
            </a:extLst>
          </p:cNvPr>
          <p:cNvSpPr>
            <a:spLocks noGrp="1"/>
          </p:cNvSpPr>
          <p:nvPr>
            <p:ph type="body" idx="1"/>
          </p:nvPr>
        </p:nvSpPr>
        <p:spPr>
          <a:xfrm>
            <a:off x="415265" y="1134431"/>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4">
            <a:extLst>
              <a:ext uri="{FF2B5EF4-FFF2-40B4-BE49-F238E27FC236}">
                <a16:creationId xmlns:a16="http://schemas.microsoft.com/office/drawing/2014/main" id="{2266F76B-755F-B3EA-B25E-8B5D3967FDBC}"/>
              </a:ext>
            </a:extLst>
          </p:cNvPr>
          <p:cNvSpPr txBox="1">
            <a:spLocks/>
          </p:cNvSpPr>
          <p:nvPr userDrawn="1"/>
        </p:nvSpPr>
        <p:spPr>
          <a:xfrm>
            <a:off x="11183749" y="6298541"/>
            <a:ext cx="426155" cy="162137"/>
          </a:xfrm>
          <a:prstGeom prst="rect">
            <a:avLst/>
          </a:prstGeom>
          <a:noFill/>
        </p:spPr>
        <p:txBody>
          <a:bodyPr vert="horz" lIns="91440" tIns="45720" rIns="91440" bIns="45720" rtlCol="0" anchor="ctr"/>
          <a:lstStyle>
            <a:defPPr>
              <a:defRPr lang="en-US"/>
            </a:defPPr>
            <a:lvl1pPr marL="0" algn="ctr" defTabSz="914400" rtl="0" eaLnBrk="1" latinLnBrk="0" hangingPunct="1">
              <a:defRPr lang="en-US" sz="700" b="0" kern="1200" noProof="0" smtClean="0">
                <a:solidFill>
                  <a:schemeClr val="tx1"/>
                </a:solidFill>
                <a:latin typeface="Montserrat"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A9E06340-8A43-4750-972F-E6DAEF0E7E41}" type="slidenum">
              <a:rPr lang="en-IL" sz="900" smtClean="0">
                <a:solidFill>
                  <a:schemeClr val="tx1"/>
                </a:solidFill>
              </a:rPr>
              <a:pPr algn="r"/>
              <a:t>‹#›</a:t>
            </a:fld>
            <a:endParaRPr lang="en-IL">
              <a:solidFill>
                <a:schemeClr val="tx1"/>
              </a:solidFill>
            </a:endParaRPr>
          </a:p>
        </p:txBody>
      </p:sp>
      <p:cxnSp>
        <p:nvCxnSpPr>
          <p:cNvPr id="9" name="Straight Connector 8">
            <a:extLst>
              <a:ext uri="{FF2B5EF4-FFF2-40B4-BE49-F238E27FC236}">
                <a16:creationId xmlns:a16="http://schemas.microsoft.com/office/drawing/2014/main" id="{A0E9C862-D3CB-69E5-CEBF-5BE823263D6C}"/>
              </a:ext>
            </a:extLst>
          </p:cNvPr>
          <p:cNvCxnSpPr>
            <a:cxnSpLocks/>
          </p:cNvCxnSpPr>
          <p:nvPr userDrawn="1"/>
        </p:nvCxnSpPr>
        <p:spPr>
          <a:xfrm>
            <a:off x="11307973" y="6333449"/>
            <a:ext cx="0" cy="7645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Footer Placeholder 11">
            <a:extLst>
              <a:ext uri="{FF2B5EF4-FFF2-40B4-BE49-F238E27FC236}">
                <a16:creationId xmlns:a16="http://schemas.microsoft.com/office/drawing/2014/main" id="{42CE9E55-2F63-F2DE-690E-A95B47D73B5B}"/>
              </a:ext>
            </a:extLst>
          </p:cNvPr>
          <p:cNvSpPr txBox="1">
            <a:spLocks/>
          </p:cNvSpPr>
          <p:nvPr userDrawn="1"/>
        </p:nvSpPr>
        <p:spPr>
          <a:xfrm>
            <a:off x="8202554" y="6301718"/>
            <a:ext cx="3041719" cy="158960"/>
          </a:xfrm>
          <a:prstGeom prst="rect">
            <a:avLst/>
          </a:prstGeom>
          <a:noFill/>
        </p:spPr>
        <p:txBody>
          <a:bodyPr vert="horz" lIns="0" tIns="0" rIns="0" bIns="0" rtlCol="0" anchor="ctr"/>
          <a:lstStyle>
            <a:defPPr>
              <a:defRPr lang="en-US"/>
            </a:defPPr>
            <a:lvl1pPr marL="0" algn="ctr" defTabSz="914400" rtl="0" eaLnBrk="1" latinLnBrk="0" hangingPunct="1">
              <a:defRPr lang="en-US" sz="700" b="0" kern="1200" noProof="0" dirty="0" smtClean="0">
                <a:solidFill>
                  <a:schemeClr val="tx1"/>
                </a:solidFill>
                <a:latin typeface="Gotham Book" pitchFamily="50"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cap="all">
                <a:solidFill>
                  <a:schemeClr val="tx1"/>
                </a:solidFill>
                <a:latin typeface="Montserrat" pitchFamily="2" charset="0"/>
              </a:rPr>
              <a:t>Copyright © 2024 Ormat </a:t>
            </a:r>
            <a:r>
              <a:rPr lang="en-US" sz="900" b="0" kern="1200" cap="all" noProof="0">
                <a:solidFill>
                  <a:schemeClr val="tx1"/>
                </a:solidFill>
                <a:latin typeface="Montserrat" pitchFamily="2" charset="0"/>
                <a:ea typeface="+mn-ea"/>
                <a:cs typeface="+mn-cs"/>
              </a:rPr>
              <a:t>Technologies</a:t>
            </a:r>
            <a:r>
              <a:rPr lang="en-US" sz="900" cap="all">
                <a:solidFill>
                  <a:schemeClr val="tx1"/>
                </a:solidFill>
                <a:latin typeface="Montserrat" pitchFamily="2" charset="0"/>
              </a:rPr>
              <a:t>, Inc. </a:t>
            </a:r>
          </a:p>
        </p:txBody>
      </p:sp>
      <p:pic>
        <p:nvPicPr>
          <p:cNvPr id="4" name="Picture 7">
            <a:extLst>
              <a:ext uri="{FF2B5EF4-FFF2-40B4-BE49-F238E27FC236}">
                <a16:creationId xmlns:a16="http://schemas.microsoft.com/office/drawing/2014/main" id="{4F35BA3A-5CA5-89AC-4FCB-28C9FFA2C676}"/>
              </a:ext>
            </a:extLst>
          </p:cNvPr>
          <p:cNvPicPr>
            <a:picLocks noChangeAspect="1"/>
          </p:cNvPicPr>
          <p:nvPr userDrawn="1"/>
        </p:nvPicPr>
        <p:blipFill>
          <a:blip r:embed="rId10" cstate="screen">
            <a:extLst>
              <a:ext uri="{28A0092B-C50C-407E-A947-70E740481C1C}">
                <a14:useLocalDpi xmlns:a14="http://schemas.microsoft.com/office/drawing/2010/main"/>
              </a:ext>
            </a:extLst>
          </a:blip>
          <a:stretch>
            <a:fillRect/>
          </a:stretch>
        </p:blipFill>
        <p:spPr>
          <a:xfrm>
            <a:off x="11581204" y="5953460"/>
            <a:ext cx="526268" cy="526268"/>
          </a:xfrm>
          <a:prstGeom prst="rect">
            <a:avLst/>
          </a:prstGeom>
          <a:ln>
            <a:noFill/>
          </a:ln>
        </p:spPr>
      </p:pic>
      <p:sp>
        <p:nvSpPr>
          <p:cNvPr id="5" name="Rectangle 4">
            <a:extLst>
              <a:ext uri="{FF2B5EF4-FFF2-40B4-BE49-F238E27FC236}">
                <a16:creationId xmlns:a16="http://schemas.microsoft.com/office/drawing/2014/main" id="{AACAA7A3-2F39-B10D-0BC8-06EAD7B80FC1}"/>
              </a:ext>
            </a:extLst>
          </p:cNvPr>
          <p:cNvSpPr/>
          <p:nvPr userDrawn="1"/>
        </p:nvSpPr>
        <p:spPr>
          <a:xfrm>
            <a:off x="0" y="6669088"/>
            <a:ext cx="12192000" cy="20039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07583669"/>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28" r:id="rId7"/>
    <p:sldLayoutId id="2147483729" r:id="rId8"/>
  </p:sldLayoutIdLst>
  <p:hf sldNum="0" hdr="0" ftr="0" dt="0"/>
  <p:txStyles>
    <p:titleStyle>
      <a:lvl1pPr algn="l" defTabSz="914400" rtl="0" eaLnBrk="1" latinLnBrk="0" hangingPunct="1">
        <a:lnSpc>
          <a:spcPct val="90000"/>
        </a:lnSpc>
        <a:spcBef>
          <a:spcPct val="0"/>
        </a:spcBef>
        <a:buNone/>
        <a:defRPr sz="2800" kern="1200" cap="all" baseline="0">
          <a:solidFill>
            <a:schemeClr val="bg2"/>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bg2"/>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Clr>
          <a:schemeClr val="bg2"/>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Clr>
          <a:schemeClr val="bg2"/>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Clr>
          <a:schemeClr val="bg2"/>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Clr>
          <a:schemeClr val="bg2"/>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46">
          <p15:clr>
            <a:srgbClr val="F26B43"/>
          </p15:clr>
        </p15:guide>
        <p15:guide id="2" pos="325">
          <p15:clr>
            <a:srgbClr val="F26B43"/>
          </p15:clr>
        </p15:guide>
        <p15:guide id="3" pos="7242">
          <p15:clr>
            <a:srgbClr val="F26B43"/>
          </p15:clr>
        </p15:guide>
        <p15:guide id="4" orient="horz" pos="4042">
          <p15:clr>
            <a:srgbClr val="F26B43"/>
          </p15:clr>
        </p15:guide>
        <p15:guide id="5" orient="horz" pos="420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Slide Number Placeholder 4"/>
          <p:cNvSpPr>
            <a:spLocks noGrp="1"/>
          </p:cNvSpPr>
          <p:nvPr>
            <p:ph type="sldNum" sz="quarter" idx="4"/>
          </p:nvPr>
        </p:nvSpPr>
        <p:spPr>
          <a:xfrm>
            <a:off x="11597593" y="6483901"/>
            <a:ext cx="426155" cy="162137"/>
          </a:xfrm>
          <a:prstGeom prst="rect">
            <a:avLst/>
          </a:prstGeom>
        </p:spPr>
        <p:txBody>
          <a:bodyPr vert="horz" lIns="91440" tIns="45720" rIns="91440" bIns="45720" rtlCol="0" anchor="ctr"/>
          <a:lstStyle>
            <a:lvl1pPr marL="0" algn="ctr" defTabSz="914400" rtl="0" eaLnBrk="1" latinLnBrk="0" hangingPunct="1">
              <a:defRPr lang="en-US" sz="700" b="0" kern="1200" noProof="0" smtClean="0">
                <a:solidFill>
                  <a:schemeClr val="tx1"/>
                </a:solidFill>
                <a:latin typeface="Gotham Book" pitchFamily="50" charset="0"/>
                <a:ea typeface="+mn-ea"/>
                <a:cs typeface="+mn-cs"/>
              </a:defRPr>
            </a:lvl1pPr>
          </a:lstStyle>
          <a:p>
            <a:fld id="{A9E06340-8A43-4750-972F-E6DAEF0E7E41}" type="slidenum">
              <a:rPr lang="en-US" smtClean="0"/>
              <a:pPr/>
              <a:t>‹#›</a:t>
            </a:fld>
            <a:endParaRPr lang="en-US"/>
          </a:p>
        </p:txBody>
      </p:sp>
      <p:sp>
        <p:nvSpPr>
          <p:cNvPr id="2" name="Title Placeholder 1"/>
          <p:cNvSpPr>
            <a:spLocks noGrp="1"/>
          </p:cNvSpPr>
          <p:nvPr>
            <p:ph type="title"/>
          </p:nvPr>
        </p:nvSpPr>
        <p:spPr>
          <a:xfrm>
            <a:off x="1342725" y="327798"/>
            <a:ext cx="10418549" cy="626508"/>
          </a:xfrm>
          <a:prstGeom prst="rect">
            <a:avLst/>
          </a:prstGeom>
        </p:spPr>
        <p:txBody>
          <a:bodyPr vert="horz" lIns="0" tIns="0" rIns="0" bIns="0" rtlCol="0" anchor="t">
            <a:noAutofit/>
          </a:bodyPr>
          <a:lstStyle/>
          <a:p>
            <a:r>
              <a:rPr lang="en-US">
                <a:solidFill>
                  <a:schemeClr val="accent1"/>
                </a:solidFill>
              </a:rPr>
              <a:t>HEADLINE</a:t>
            </a:r>
            <a:br>
              <a:rPr lang="en-US">
                <a:solidFill>
                  <a:schemeClr val="accent1"/>
                </a:solidFill>
              </a:rPr>
            </a:br>
            <a:r>
              <a:rPr lang="en-US">
                <a:solidFill>
                  <a:schemeClr val="accent1"/>
                </a:solidFill>
              </a:rPr>
              <a:t>AGAIN</a:t>
            </a:r>
            <a:endParaRPr lang="en-US"/>
          </a:p>
        </p:txBody>
      </p:sp>
      <p:sp>
        <p:nvSpPr>
          <p:cNvPr id="3" name="Text Placeholder 2"/>
          <p:cNvSpPr>
            <a:spLocks noGrp="1"/>
          </p:cNvSpPr>
          <p:nvPr>
            <p:ph type="body" idx="1"/>
          </p:nvPr>
        </p:nvSpPr>
        <p:spPr>
          <a:xfrm>
            <a:off x="1342725" y="1100674"/>
            <a:ext cx="10418549" cy="5111731"/>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Footer Placeholder 11"/>
          <p:cNvSpPr txBox="1">
            <a:spLocks/>
          </p:cNvSpPr>
          <p:nvPr userDrawn="1"/>
        </p:nvSpPr>
        <p:spPr>
          <a:xfrm>
            <a:off x="9558867" y="6483895"/>
            <a:ext cx="2012246" cy="162143"/>
          </a:xfrm>
          <a:prstGeom prst="rect">
            <a:avLst/>
          </a:prstGeom>
        </p:spPr>
        <p:txBody>
          <a:bodyPr vert="horz" lIns="0" tIns="0" rIns="0" bIns="0" rtlCol="0" anchor="ctr"/>
          <a:lstStyle>
            <a:defPPr>
              <a:defRPr lang="en-US"/>
            </a:defPPr>
            <a:lvl1pPr marL="0" algn="ctr" defTabSz="914400" rtl="0" eaLnBrk="1" latinLnBrk="0" hangingPunct="1">
              <a:defRPr lang="en-US" sz="700" b="0" kern="1200" noProof="0" dirty="0" smtClean="0">
                <a:solidFill>
                  <a:schemeClr val="tx1"/>
                </a:solidFill>
                <a:latin typeface="Gotham Book" pitchFamily="50"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700"/>
              <a:t>Copyright © 2019 Ormat </a:t>
            </a:r>
            <a:r>
              <a:rPr lang="en-US" sz="700" b="0" kern="1200" noProof="0">
                <a:solidFill>
                  <a:schemeClr val="tx1"/>
                </a:solidFill>
                <a:latin typeface="Gotham Book" pitchFamily="50" charset="0"/>
                <a:ea typeface="+mn-ea"/>
                <a:cs typeface="+mn-cs"/>
              </a:rPr>
              <a:t>Technologies</a:t>
            </a:r>
            <a:r>
              <a:rPr lang="en-US" sz="700"/>
              <a:t>, Inc. </a:t>
            </a:r>
          </a:p>
        </p:txBody>
      </p:sp>
      <p:pic>
        <p:nvPicPr>
          <p:cNvPr id="4" name="Picture 3"/>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0"/>
            <a:ext cx="914400" cy="6858000"/>
          </a:xfrm>
          <a:prstGeom prst="rect">
            <a:avLst/>
          </a:prstGeom>
        </p:spPr>
      </p:pic>
    </p:spTree>
    <p:extLst>
      <p:ext uri="{BB962C8B-B14F-4D97-AF65-F5344CB8AC3E}">
        <p14:creationId xmlns:p14="http://schemas.microsoft.com/office/powerpoint/2010/main" val="856193806"/>
      </p:ext>
    </p:extLst>
  </p:cSld>
  <p:clrMap bg1="lt1" tx1="dk1" bg2="lt2" tx2="dk2" accent1="accent1" accent2="accent2" accent3="accent3" accent4="accent4" accent5="accent5" accent6="accent6" hlink="hlink" folHlink="folHlink"/>
  <p:sldLayoutIdLst>
    <p:sldLayoutId id="2147483679" r:id="rId1"/>
    <p:sldLayoutId id="2147483704" r:id="rId2"/>
    <p:sldLayoutId id="2147483705" r:id="rId3"/>
  </p:sldLayoutIdLst>
  <p:hf hdr="0" dt="0"/>
  <p:txStyles>
    <p:titleStyle>
      <a:lvl1pPr algn="l" defTabSz="914400" rtl="0" eaLnBrk="1" latinLnBrk="0" hangingPunct="1">
        <a:lnSpc>
          <a:spcPts val="2400"/>
        </a:lnSpc>
        <a:spcBef>
          <a:spcPct val="0"/>
        </a:spcBef>
        <a:buNone/>
        <a:defRPr sz="2000" kern="1200" cap="all" baseline="0">
          <a:solidFill>
            <a:schemeClr val="accent1"/>
          </a:solidFill>
          <a:latin typeface="+mj-lt"/>
          <a:ea typeface="+mj-ea"/>
          <a:cs typeface="+mj-cs"/>
        </a:defRPr>
      </a:lvl1pPr>
    </p:titleStyle>
    <p:bodyStyle>
      <a:lvl1pPr marL="228600" indent="-228600" algn="l" defTabSz="914400" rtl="0" eaLnBrk="1" latinLnBrk="0" hangingPunct="1">
        <a:lnSpc>
          <a:spcPts val="2400"/>
        </a:lnSpc>
        <a:spcBef>
          <a:spcPts val="1000"/>
        </a:spcBef>
        <a:buClr>
          <a:schemeClr val="accent3"/>
        </a:buClr>
        <a:buSzPct val="120000"/>
        <a:buFont typeface="Arial" panose="020B0604020202020204" pitchFamily="34" charset="0"/>
        <a:buChar char="•"/>
        <a:defRPr sz="1800" kern="1200">
          <a:solidFill>
            <a:schemeClr val="accent1"/>
          </a:solidFill>
          <a:latin typeface="+mn-lt"/>
          <a:ea typeface="+mn-ea"/>
          <a:cs typeface="+mj-cs"/>
        </a:defRPr>
      </a:lvl1pPr>
      <a:lvl2pPr marL="457200" indent="-228600" algn="l" defTabSz="914400" rtl="0" eaLnBrk="1" latinLnBrk="0" hangingPunct="1">
        <a:lnSpc>
          <a:spcPts val="2400"/>
        </a:lnSpc>
        <a:spcBef>
          <a:spcPts val="500"/>
        </a:spcBef>
        <a:buClr>
          <a:schemeClr val="accent3"/>
        </a:buClr>
        <a:buSzPct val="100000"/>
        <a:buFont typeface="Calibri" panose="020F0502020204030204" pitchFamily="34" charset="0"/>
        <a:buChar char="•"/>
        <a:defRPr sz="1600" kern="1200">
          <a:solidFill>
            <a:schemeClr val="accent1"/>
          </a:solidFill>
          <a:latin typeface="Gotham Book" pitchFamily="50" charset="0"/>
          <a:ea typeface="+mn-ea"/>
          <a:cs typeface="+mn-cs"/>
        </a:defRPr>
      </a:lvl2pPr>
      <a:lvl3pPr marL="744538" indent="-228600" algn="l" defTabSz="914400" rtl="0" eaLnBrk="1" latinLnBrk="0" hangingPunct="1">
        <a:lnSpc>
          <a:spcPts val="2400"/>
        </a:lnSpc>
        <a:spcBef>
          <a:spcPts val="500"/>
        </a:spcBef>
        <a:buClr>
          <a:schemeClr val="accent3"/>
        </a:buClr>
        <a:buSzPct val="100000"/>
        <a:buFont typeface="Calibri" panose="020F0502020204030204" pitchFamily="34" charset="0"/>
        <a:buChar char="•"/>
        <a:defRPr sz="1400" kern="1200">
          <a:solidFill>
            <a:schemeClr val="accent1"/>
          </a:solidFill>
          <a:latin typeface="Gotham Book" pitchFamily="50" charset="0"/>
          <a:ea typeface="+mn-ea"/>
          <a:cs typeface="+mn-cs"/>
        </a:defRPr>
      </a:lvl3pPr>
      <a:lvl4pPr marL="1084263" indent="-228600" algn="l" defTabSz="914400" rtl="0" eaLnBrk="1" latinLnBrk="0" hangingPunct="1">
        <a:lnSpc>
          <a:spcPts val="2400"/>
        </a:lnSpc>
        <a:spcBef>
          <a:spcPts val="500"/>
        </a:spcBef>
        <a:buClr>
          <a:schemeClr val="accent3"/>
        </a:buClr>
        <a:buSzPct val="100000"/>
        <a:buFont typeface="Calibri" panose="020F0502020204030204" pitchFamily="34" charset="0"/>
        <a:buChar char="•"/>
        <a:tabLst>
          <a:tab pos="1084263" algn="l"/>
        </a:tabLst>
        <a:defRPr sz="1200" kern="1200">
          <a:solidFill>
            <a:schemeClr val="accent1"/>
          </a:solidFill>
          <a:latin typeface="Gotham Book" pitchFamily="50" charset="0"/>
          <a:ea typeface="+mn-ea"/>
          <a:cs typeface="+mn-cs"/>
        </a:defRPr>
      </a:lvl4pPr>
      <a:lvl5pPr marL="1430338" indent="-228600" algn="l" defTabSz="914400" rtl="0" eaLnBrk="1" latinLnBrk="0" hangingPunct="1">
        <a:lnSpc>
          <a:spcPts val="2400"/>
        </a:lnSpc>
        <a:spcBef>
          <a:spcPts val="500"/>
        </a:spcBef>
        <a:buClr>
          <a:schemeClr val="accent3"/>
        </a:buClr>
        <a:buSzPct val="100000"/>
        <a:buFont typeface="Calibri" panose="020F0502020204030204" pitchFamily="34" charset="0"/>
        <a:buChar char="•"/>
        <a:tabLst>
          <a:tab pos="1541463" algn="l"/>
        </a:tabLst>
        <a:defRPr sz="1000" kern="1200">
          <a:solidFill>
            <a:schemeClr val="accent1"/>
          </a:solidFill>
          <a:latin typeface="Gotham Book"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microsoft.com/office/2007/relationships/hdphoto" Target="../media/hdphoto6.wdp"/><Relationship Id="rId18" Type="http://schemas.openxmlformats.org/officeDocument/2006/relationships/image" Target="../media/image11.png"/><Relationship Id="rId3" Type="http://schemas.microsoft.com/office/2007/relationships/hdphoto" Target="../media/hdphoto1.wdp"/><Relationship Id="rId7" Type="http://schemas.microsoft.com/office/2007/relationships/hdphoto" Target="../media/hdphoto3.wdp"/><Relationship Id="rId12" Type="http://schemas.openxmlformats.org/officeDocument/2006/relationships/image" Target="../media/image8.png"/><Relationship Id="rId17" Type="http://schemas.microsoft.com/office/2007/relationships/hdphoto" Target="../media/hdphoto8.wdp"/><Relationship Id="rId2" Type="http://schemas.openxmlformats.org/officeDocument/2006/relationships/image" Target="../media/image3.png"/><Relationship Id="rId16" Type="http://schemas.openxmlformats.org/officeDocument/2006/relationships/image" Target="../media/image10.png"/><Relationship Id="rId1" Type="http://schemas.openxmlformats.org/officeDocument/2006/relationships/slideLayout" Target="../slideLayouts/slideLayout5.xml"/><Relationship Id="rId6" Type="http://schemas.openxmlformats.org/officeDocument/2006/relationships/image" Target="../media/image5.png"/><Relationship Id="rId11" Type="http://schemas.microsoft.com/office/2007/relationships/hdphoto" Target="../media/hdphoto5.wdp"/><Relationship Id="rId5" Type="http://schemas.microsoft.com/office/2007/relationships/hdphoto" Target="../media/hdphoto2.wdp"/><Relationship Id="rId15" Type="http://schemas.microsoft.com/office/2007/relationships/hdphoto" Target="../media/hdphoto7.wdp"/><Relationship Id="rId10" Type="http://schemas.openxmlformats.org/officeDocument/2006/relationships/image" Target="../media/image7.png"/><Relationship Id="rId4" Type="http://schemas.openxmlformats.org/officeDocument/2006/relationships/image" Target="../media/image4.png"/><Relationship Id="rId9" Type="http://schemas.microsoft.com/office/2007/relationships/hdphoto" Target="../media/hdphoto4.wdp"/><Relationship Id="rId14" Type="http://schemas.openxmlformats.org/officeDocument/2006/relationships/image" Target="../media/image9.png"/></Relationships>
</file>

<file path=ppt/slides/_rels/slide10.xml.rels><?xml version="1.0" encoding="UTF-8" standalone="yes"?>
<Relationships xmlns="http://schemas.openxmlformats.org/package/2006/relationships"><Relationship Id="rId8" Type="http://schemas.openxmlformats.org/officeDocument/2006/relationships/image" Target="../media/image22.png"/><Relationship Id="rId13" Type="http://schemas.microsoft.com/office/2007/relationships/hdphoto" Target="../media/hdphoto14.wdp"/><Relationship Id="rId18" Type="http://schemas.openxmlformats.org/officeDocument/2006/relationships/image" Target="../media/image11.png"/><Relationship Id="rId3" Type="http://schemas.microsoft.com/office/2007/relationships/hdphoto" Target="../media/hdphoto9.wdp"/><Relationship Id="rId7" Type="http://schemas.microsoft.com/office/2007/relationships/hdphoto" Target="../media/hdphoto11.wdp"/><Relationship Id="rId12" Type="http://schemas.openxmlformats.org/officeDocument/2006/relationships/image" Target="../media/image24.png"/><Relationship Id="rId17" Type="http://schemas.microsoft.com/office/2007/relationships/hdphoto" Target="../media/hdphoto16.wdp"/><Relationship Id="rId2" Type="http://schemas.openxmlformats.org/officeDocument/2006/relationships/image" Target="../media/image19.png"/><Relationship Id="rId16" Type="http://schemas.openxmlformats.org/officeDocument/2006/relationships/image" Target="../media/image26.png"/><Relationship Id="rId1" Type="http://schemas.openxmlformats.org/officeDocument/2006/relationships/slideLayout" Target="../slideLayouts/slideLayout5.xml"/><Relationship Id="rId6" Type="http://schemas.openxmlformats.org/officeDocument/2006/relationships/image" Target="../media/image21.png"/><Relationship Id="rId11" Type="http://schemas.microsoft.com/office/2007/relationships/hdphoto" Target="../media/hdphoto13.wdp"/><Relationship Id="rId5" Type="http://schemas.microsoft.com/office/2007/relationships/hdphoto" Target="../media/hdphoto10.wdp"/><Relationship Id="rId15" Type="http://schemas.microsoft.com/office/2007/relationships/hdphoto" Target="../media/hdphoto15.wdp"/><Relationship Id="rId10" Type="http://schemas.openxmlformats.org/officeDocument/2006/relationships/image" Target="../media/image23.png"/><Relationship Id="rId4" Type="http://schemas.openxmlformats.org/officeDocument/2006/relationships/image" Target="../media/image20.png"/><Relationship Id="rId9" Type="http://schemas.microsoft.com/office/2007/relationships/hdphoto" Target="../media/hdphoto12.wdp"/><Relationship Id="rId14" Type="http://schemas.openxmlformats.org/officeDocument/2006/relationships/image" Target="../media/image25.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pSp>
        <p:nvGrpSpPr>
          <p:cNvPr id="170" name="Group 169">
            <a:extLst>
              <a:ext uri="{FF2B5EF4-FFF2-40B4-BE49-F238E27FC236}">
                <a16:creationId xmlns:a16="http://schemas.microsoft.com/office/drawing/2014/main" id="{ADB2A960-7209-761E-5AA8-69948146BEE5}"/>
              </a:ext>
            </a:extLst>
          </p:cNvPr>
          <p:cNvGrpSpPr/>
          <p:nvPr/>
        </p:nvGrpSpPr>
        <p:grpSpPr>
          <a:xfrm>
            <a:off x="6897576" y="-1079415"/>
            <a:ext cx="6403932" cy="6406052"/>
            <a:chOff x="7358615" y="2636894"/>
            <a:chExt cx="6403932" cy="6406052"/>
          </a:xfrm>
        </p:grpSpPr>
        <p:pic>
          <p:nvPicPr>
            <p:cNvPr id="169" name="Picture 168" descr="A picture containing mountain, sky, outdoor, nature&#10;&#10;Description automatically generated">
              <a:extLst>
                <a:ext uri="{FF2B5EF4-FFF2-40B4-BE49-F238E27FC236}">
                  <a16:creationId xmlns:a16="http://schemas.microsoft.com/office/drawing/2014/main" id="{45C4896F-5EAE-85FF-A17E-18D4BAFCE2BB}"/>
                </a:ext>
              </a:extLst>
            </p:cNvPr>
            <p:cNvPicPr>
              <a:picLocks noChangeAspect="1"/>
            </p:cNvPicPr>
            <p:nvPr/>
          </p:nvPicPr>
          <p:blipFill>
            <a:blip r:embed="rId2" cstate="screen">
              <a:extLst>
                <a:ext uri="{BEBA8EAE-BF5A-486C-A8C5-ECC9F3942E4B}">
                  <a14:imgProps xmlns:a14="http://schemas.microsoft.com/office/drawing/2010/main">
                    <a14:imgLayer r:embed="rId3">
                      <a14:imgEffect>
                        <a14:colorTemperature colorTemp="7510"/>
                      </a14:imgEffect>
                      <a14:imgEffect>
                        <a14:saturation sat="164000"/>
                      </a14:imgEffect>
                    </a14:imgLayer>
                  </a14:imgProps>
                </a:ext>
                <a:ext uri="{28A0092B-C50C-407E-A947-70E740481C1C}">
                  <a14:useLocalDpi xmlns:a14="http://schemas.microsoft.com/office/drawing/2010/main"/>
                </a:ext>
              </a:extLst>
            </a:blip>
            <a:srcRect/>
            <a:stretch>
              <a:fillRect/>
            </a:stretch>
          </p:blipFill>
          <p:spPr>
            <a:xfrm>
              <a:off x="10623811" y="2636894"/>
              <a:ext cx="2972946" cy="2185476"/>
            </a:xfrm>
            <a:custGeom>
              <a:avLst/>
              <a:gdLst>
                <a:gd name="connsiteX0" fmla="*/ 0 w 2972946"/>
                <a:gd name="connsiteY0" fmla="*/ 0 h 2185476"/>
                <a:gd name="connsiteX1" fmla="*/ 16998 w 2972946"/>
                <a:gd name="connsiteY1" fmla="*/ 530 h 2185476"/>
                <a:gd name="connsiteX2" fmla="*/ 62697 w 2972946"/>
                <a:gd name="connsiteY2" fmla="*/ 2126 h 2185476"/>
                <a:gd name="connsiteX3" fmla="*/ 111053 w 2972946"/>
                <a:gd name="connsiteY3" fmla="*/ 4251 h 2185476"/>
                <a:gd name="connsiteX4" fmla="*/ 156747 w 2972946"/>
                <a:gd name="connsiteY4" fmla="*/ 6906 h 2185476"/>
                <a:gd name="connsiteX5" fmla="*/ 204572 w 2972946"/>
                <a:gd name="connsiteY5" fmla="*/ 10627 h 2185476"/>
                <a:gd name="connsiteX6" fmla="*/ 249736 w 2972946"/>
                <a:gd name="connsiteY6" fmla="*/ 14878 h 2185476"/>
                <a:gd name="connsiteX7" fmla="*/ 297025 w 2972946"/>
                <a:gd name="connsiteY7" fmla="*/ 19659 h 2185476"/>
                <a:gd name="connsiteX8" fmla="*/ 342725 w 2972946"/>
                <a:gd name="connsiteY8" fmla="*/ 24975 h 2185476"/>
                <a:gd name="connsiteX9" fmla="*/ 388949 w 2972946"/>
                <a:gd name="connsiteY9" fmla="*/ 30816 h 2185476"/>
                <a:gd name="connsiteX10" fmla="*/ 434648 w 2972946"/>
                <a:gd name="connsiteY10" fmla="*/ 37728 h 2185476"/>
                <a:gd name="connsiteX11" fmla="*/ 480348 w 2972946"/>
                <a:gd name="connsiteY11" fmla="*/ 45164 h 2185476"/>
                <a:gd name="connsiteX12" fmla="*/ 525512 w 2972946"/>
                <a:gd name="connsiteY12" fmla="*/ 53136 h 2185476"/>
                <a:gd name="connsiteX13" fmla="*/ 570676 w 2972946"/>
                <a:gd name="connsiteY13" fmla="*/ 61638 h 2185476"/>
                <a:gd name="connsiteX14" fmla="*/ 615840 w 2972946"/>
                <a:gd name="connsiteY14" fmla="*/ 70669 h 2185476"/>
                <a:gd name="connsiteX15" fmla="*/ 660480 w 2972946"/>
                <a:gd name="connsiteY15" fmla="*/ 80767 h 2185476"/>
                <a:gd name="connsiteX16" fmla="*/ 705644 w 2972946"/>
                <a:gd name="connsiteY16" fmla="*/ 91394 h 2185476"/>
                <a:gd name="connsiteX17" fmla="*/ 749748 w 2972946"/>
                <a:gd name="connsiteY17" fmla="*/ 102551 h 2185476"/>
                <a:gd name="connsiteX18" fmla="*/ 794912 w 2972946"/>
                <a:gd name="connsiteY18" fmla="*/ 114244 h 2185476"/>
                <a:gd name="connsiteX19" fmla="*/ 837951 w 2972946"/>
                <a:gd name="connsiteY19" fmla="*/ 126461 h 2185476"/>
                <a:gd name="connsiteX20" fmla="*/ 882585 w 2972946"/>
                <a:gd name="connsiteY20" fmla="*/ 139749 h 2185476"/>
                <a:gd name="connsiteX21" fmla="*/ 925094 w 2972946"/>
                <a:gd name="connsiteY21" fmla="*/ 153031 h 2185476"/>
                <a:gd name="connsiteX22" fmla="*/ 969198 w 2972946"/>
                <a:gd name="connsiteY22" fmla="*/ 167379 h 2185476"/>
                <a:gd name="connsiteX23" fmla="*/ 1011171 w 2972946"/>
                <a:gd name="connsiteY23" fmla="*/ 181722 h 2185476"/>
                <a:gd name="connsiteX24" fmla="*/ 1055275 w 2972946"/>
                <a:gd name="connsiteY24" fmla="*/ 197665 h 2185476"/>
                <a:gd name="connsiteX25" fmla="*/ 1096188 w 2972946"/>
                <a:gd name="connsiteY25" fmla="*/ 213073 h 2185476"/>
                <a:gd name="connsiteX26" fmla="*/ 1140292 w 2972946"/>
                <a:gd name="connsiteY26" fmla="*/ 230612 h 2185476"/>
                <a:gd name="connsiteX27" fmla="*/ 1180675 w 2972946"/>
                <a:gd name="connsiteY27" fmla="*/ 247080 h 2185476"/>
                <a:gd name="connsiteX28" fmla="*/ 1224250 w 2972946"/>
                <a:gd name="connsiteY28" fmla="*/ 265679 h 2185476"/>
                <a:gd name="connsiteX29" fmla="*/ 1263567 w 2972946"/>
                <a:gd name="connsiteY29" fmla="*/ 283213 h 2185476"/>
                <a:gd name="connsiteX30" fmla="*/ 1307142 w 2972946"/>
                <a:gd name="connsiteY30" fmla="*/ 303407 h 2185476"/>
                <a:gd name="connsiteX31" fmla="*/ 1345394 w 2972946"/>
                <a:gd name="connsiteY31" fmla="*/ 322001 h 2185476"/>
                <a:gd name="connsiteX32" fmla="*/ 1388438 w 2972946"/>
                <a:gd name="connsiteY32" fmla="*/ 343255 h 2185476"/>
                <a:gd name="connsiteX33" fmla="*/ 1426166 w 2972946"/>
                <a:gd name="connsiteY33" fmla="*/ 362919 h 2185476"/>
                <a:gd name="connsiteX34" fmla="*/ 1469205 w 2972946"/>
                <a:gd name="connsiteY34" fmla="*/ 385764 h 2185476"/>
                <a:gd name="connsiteX35" fmla="*/ 1505867 w 2972946"/>
                <a:gd name="connsiteY35" fmla="*/ 406488 h 2185476"/>
                <a:gd name="connsiteX36" fmla="*/ 1548375 w 2972946"/>
                <a:gd name="connsiteY36" fmla="*/ 430403 h 2185476"/>
                <a:gd name="connsiteX37" fmla="*/ 1583978 w 2972946"/>
                <a:gd name="connsiteY37" fmla="*/ 451652 h 2185476"/>
                <a:gd name="connsiteX38" fmla="*/ 1625957 w 2972946"/>
                <a:gd name="connsiteY38" fmla="*/ 477157 h 2185476"/>
                <a:gd name="connsiteX39" fmla="*/ 1661023 w 2972946"/>
                <a:gd name="connsiteY39" fmla="*/ 499477 h 2185476"/>
                <a:gd name="connsiteX40" fmla="*/ 1702472 w 2972946"/>
                <a:gd name="connsiteY40" fmla="*/ 526578 h 2185476"/>
                <a:gd name="connsiteX41" fmla="*/ 1736479 w 2972946"/>
                <a:gd name="connsiteY41" fmla="*/ 549958 h 2185476"/>
                <a:gd name="connsiteX42" fmla="*/ 1777392 w 2972946"/>
                <a:gd name="connsiteY42" fmla="*/ 578118 h 2185476"/>
                <a:gd name="connsiteX43" fmla="*/ 1810334 w 2972946"/>
                <a:gd name="connsiteY43" fmla="*/ 602028 h 2185476"/>
                <a:gd name="connsiteX44" fmla="*/ 1851253 w 2972946"/>
                <a:gd name="connsiteY44" fmla="*/ 631784 h 2185476"/>
                <a:gd name="connsiteX45" fmla="*/ 1883129 w 2972946"/>
                <a:gd name="connsiteY45" fmla="*/ 656229 h 2185476"/>
                <a:gd name="connsiteX46" fmla="*/ 1923517 w 2972946"/>
                <a:gd name="connsiteY46" fmla="*/ 687575 h 2185476"/>
                <a:gd name="connsiteX47" fmla="*/ 1954869 w 2972946"/>
                <a:gd name="connsiteY47" fmla="*/ 713086 h 2185476"/>
                <a:gd name="connsiteX48" fmla="*/ 1994717 w 2972946"/>
                <a:gd name="connsiteY48" fmla="*/ 746027 h 2185476"/>
                <a:gd name="connsiteX49" fmla="*/ 2025008 w 2972946"/>
                <a:gd name="connsiteY49" fmla="*/ 772063 h 2185476"/>
                <a:gd name="connsiteX50" fmla="*/ 2064326 w 2972946"/>
                <a:gd name="connsiteY50" fmla="*/ 806070 h 2185476"/>
                <a:gd name="connsiteX51" fmla="*/ 2093552 w 2972946"/>
                <a:gd name="connsiteY51" fmla="*/ 833170 h 2185476"/>
                <a:gd name="connsiteX52" fmla="*/ 2131810 w 2972946"/>
                <a:gd name="connsiteY52" fmla="*/ 868243 h 2185476"/>
                <a:gd name="connsiteX53" fmla="*/ 2160501 w 2972946"/>
                <a:gd name="connsiteY53" fmla="*/ 896403 h 2185476"/>
                <a:gd name="connsiteX54" fmla="*/ 2197698 w 2972946"/>
                <a:gd name="connsiteY54" fmla="*/ 933066 h 2185476"/>
                <a:gd name="connsiteX55" fmla="*/ 2225859 w 2972946"/>
                <a:gd name="connsiteY55" fmla="*/ 962292 h 2185476"/>
                <a:gd name="connsiteX56" fmla="*/ 2261991 w 2972946"/>
                <a:gd name="connsiteY56" fmla="*/ 999484 h 2185476"/>
                <a:gd name="connsiteX57" fmla="*/ 2290687 w 2972946"/>
                <a:gd name="connsiteY57" fmla="*/ 1030836 h 2185476"/>
                <a:gd name="connsiteX58" fmla="*/ 2324694 w 2972946"/>
                <a:gd name="connsiteY58" fmla="*/ 1068034 h 2185476"/>
                <a:gd name="connsiteX59" fmla="*/ 2354451 w 2972946"/>
                <a:gd name="connsiteY59" fmla="*/ 1102040 h 2185476"/>
                <a:gd name="connsiteX60" fmla="*/ 2385797 w 2972946"/>
                <a:gd name="connsiteY60" fmla="*/ 1138173 h 2185476"/>
                <a:gd name="connsiteX61" fmla="*/ 2418743 w 2972946"/>
                <a:gd name="connsiteY61" fmla="*/ 1178550 h 2185476"/>
                <a:gd name="connsiteX62" fmla="*/ 2444779 w 2972946"/>
                <a:gd name="connsiteY62" fmla="*/ 1210438 h 2185476"/>
                <a:gd name="connsiteX63" fmla="*/ 2501635 w 2972946"/>
                <a:gd name="connsiteY63" fmla="*/ 1284292 h 2185476"/>
                <a:gd name="connsiteX64" fmla="*/ 2502165 w 2972946"/>
                <a:gd name="connsiteY64" fmla="*/ 1285358 h 2185476"/>
                <a:gd name="connsiteX65" fmla="*/ 2504291 w 2972946"/>
                <a:gd name="connsiteY65" fmla="*/ 1288543 h 2185476"/>
                <a:gd name="connsiteX66" fmla="*/ 2526611 w 2972946"/>
                <a:gd name="connsiteY66" fmla="*/ 1319365 h 2185476"/>
                <a:gd name="connsiteX67" fmla="*/ 2548925 w 2972946"/>
                <a:gd name="connsiteY67" fmla="*/ 1350181 h 2185476"/>
                <a:gd name="connsiteX68" fmla="*/ 2590373 w 2972946"/>
                <a:gd name="connsiteY68" fmla="*/ 1409693 h 2185476"/>
                <a:gd name="connsiteX69" fmla="*/ 2595154 w 2972946"/>
                <a:gd name="connsiteY69" fmla="*/ 1417665 h 2185476"/>
                <a:gd name="connsiteX70" fmla="*/ 2645635 w 2972946"/>
                <a:gd name="connsiteY70" fmla="*/ 1495240 h 2185476"/>
                <a:gd name="connsiteX71" fmla="*/ 2673265 w 2972946"/>
                <a:gd name="connsiteY71" fmla="*/ 1539344 h 2185476"/>
                <a:gd name="connsiteX72" fmla="*/ 2680166 w 2972946"/>
                <a:gd name="connsiteY72" fmla="*/ 1551037 h 2185476"/>
                <a:gd name="connsiteX73" fmla="*/ 2716304 w 2972946"/>
                <a:gd name="connsiteY73" fmla="*/ 1612675 h 2185476"/>
                <a:gd name="connsiteX74" fmla="*/ 2720555 w 2972946"/>
                <a:gd name="connsiteY74" fmla="*/ 1620641 h 2185476"/>
                <a:gd name="connsiteX75" fmla="*/ 2749781 w 2972946"/>
                <a:gd name="connsiteY75" fmla="*/ 1672717 h 2185476"/>
                <a:gd name="connsiteX76" fmla="*/ 2758283 w 2972946"/>
                <a:gd name="connsiteY76" fmla="*/ 1688660 h 2185476"/>
                <a:gd name="connsiteX77" fmla="*/ 2820450 w 2972946"/>
                <a:gd name="connsiteY77" fmla="*/ 1810340 h 2185476"/>
                <a:gd name="connsiteX78" fmla="*/ 2824166 w 2972946"/>
                <a:gd name="connsiteY78" fmla="*/ 1818842 h 2185476"/>
                <a:gd name="connsiteX79" fmla="*/ 2829482 w 2972946"/>
                <a:gd name="connsiteY79" fmla="*/ 1829999 h 2185476"/>
                <a:gd name="connsiteX80" fmla="*/ 2884213 w 2972946"/>
                <a:gd name="connsiteY80" fmla="*/ 1951148 h 2185476"/>
                <a:gd name="connsiteX81" fmla="*/ 2893775 w 2972946"/>
                <a:gd name="connsiteY81" fmla="*/ 1974528 h 2185476"/>
                <a:gd name="connsiteX82" fmla="*/ 2941070 w 2972946"/>
                <a:gd name="connsiteY82" fmla="*/ 2095148 h 2185476"/>
                <a:gd name="connsiteX83" fmla="*/ 2950632 w 2972946"/>
                <a:gd name="connsiteY83" fmla="*/ 2122249 h 2185476"/>
                <a:gd name="connsiteX84" fmla="*/ 2972946 w 2972946"/>
                <a:gd name="connsiteY84" fmla="*/ 2185476 h 2185476"/>
                <a:gd name="connsiteX85" fmla="*/ 2940005 w 2972946"/>
                <a:gd name="connsiteY85" fmla="*/ 2134466 h 2185476"/>
                <a:gd name="connsiteX86" fmla="*/ 2934694 w 2972946"/>
                <a:gd name="connsiteY86" fmla="*/ 2126500 h 2185476"/>
                <a:gd name="connsiteX87" fmla="*/ 2882088 w 2972946"/>
                <a:gd name="connsiteY87" fmla="*/ 2050514 h 2185476"/>
                <a:gd name="connsiteX88" fmla="*/ 2867210 w 2972946"/>
                <a:gd name="connsiteY88" fmla="*/ 2030849 h 2185476"/>
                <a:gd name="connsiteX89" fmla="*/ 2821510 w 2972946"/>
                <a:gd name="connsiteY89" fmla="*/ 1971873 h 2185476"/>
                <a:gd name="connsiteX90" fmla="*/ 2808228 w 2972946"/>
                <a:gd name="connsiteY90" fmla="*/ 1954869 h 2185476"/>
                <a:gd name="connsiteX91" fmla="*/ 2747650 w 2972946"/>
                <a:gd name="connsiteY91" fmla="*/ 1884195 h 2185476"/>
                <a:gd name="connsiteX92" fmla="*/ 2735433 w 2972946"/>
                <a:gd name="connsiteY92" fmla="*/ 1870912 h 2185476"/>
                <a:gd name="connsiteX93" fmla="*/ 2682297 w 2972946"/>
                <a:gd name="connsiteY93" fmla="*/ 1814591 h 2185476"/>
                <a:gd name="connsiteX94" fmla="*/ 2664758 w 2972946"/>
                <a:gd name="connsiteY94" fmla="*/ 1796522 h 2185476"/>
                <a:gd name="connsiteX95" fmla="*/ 2525545 w 2972946"/>
                <a:gd name="connsiteY95" fmla="*/ 1667936 h 2185476"/>
                <a:gd name="connsiteX96" fmla="*/ 2506416 w 2972946"/>
                <a:gd name="connsiteY96" fmla="*/ 1651992 h 2185476"/>
                <a:gd name="connsiteX97" fmla="*/ 2444779 w 2972946"/>
                <a:gd name="connsiteY97" fmla="*/ 1602577 h 2185476"/>
                <a:gd name="connsiteX98" fmla="*/ 2430431 w 2972946"/>
                <a:gd name="connsiteY98" fmla="*/ 1591420 h 2185476"/>
                <a:gd name="connsiteX99" fmla="*/ 2352855 w 2972946"/>
                <a:gd name="connsiteY99" fmla="*/ 1535093 h 2185476"/>
                <a:gd name="connsiteX100" fmla="*/ 2335316 w 2972946"/>
                <a:gd name="connsiteY100" fmla="*/ 1522876 h 2185476"/>
                <a:gd name="connsiteX101" fmla="*/ 2269963 w 2972946"/>
                <a:gd name="connsiteY101" fmla="*/ 1479302 h 2185476"/>
                <a:gd name="connsiteX102" fmla="*/ 2249239 w 2972946"/>
                <a:gd name="connsiteY102" fmla="*/ 1466020 h 2185476"/>
                <a:gd name="connsiteX103" fmla="*/ 2165817 w 2972946"/>
                <a:gd name="connsiteY103" fmla="*/ 1415539 h 2185476"/>
                <a:gd name="connsiteX104" fmla="*/ 2158905 w 2972946"/>
                <a:gd name="connsiteY104" fmla="*/ 1411818 h 2185476"/>
                <a:gd name="connsiteX105" fmla="*/ 2079204 w 2972946"/>
                <a:gd name="connsiteY105" fmla="*/ 1368250 h 2185476"/>
                <a:gd name="connsiteX106" fmla="*/ 2055824 w 2972946"/>
                <a:gd name="connsiteY106" fmla="*/ 1356027 h 2185476"/>
                <a:gd name="connsiteX107" fmla="*/ 1979309 w 2972946"/>
                <a:gd name="connsiteY107" fmla="*/ 1318829 h 2185476"/>
                <a:gd name="connsiteX108" fmla="*/ 1966026 w 2972946"/>
                <a:gd name="connsiteY108" fmla="*/ 1312458 h 2185476"/>
                <a:gd name="connsiteX109" fmla="*/ 1875162 w 2972946"/>
                <a:gd name="connsiteY109" fmla="*/ 1273135 h 2185476"/>
                <a:gd name="connsiteX110" fmla="*/ 1852848 w 2972946"/>
                <a:gd name="connsiteY110" fmla="*/ 1264103 h 2185476"/>
                <a:gd name="connsiteX111" fmla="*/ 1777922 w 2972946"/>
                <a:gd name="connsiteY111" fmla="*/ 1235407 h 2185476"/>
                <a:gd name="connsiteX112" fmla="*/ 1754543 w 2972946"/>
                <a:gd name="connsiteY112" fmla="*/ 1226906 h 2185476"/>
                <a:gd name="connsiteX113" fmla="*/ 1658898 w 2972946"/>
                <a:gd name="connsiteY113" fmla="*/ 1195024 h 2185476"/>
                <a:gd name="connsiteX114" fmla="*/ 1644020 w 2972946"/>
                <a:gd name="connsiteY114" fmla="*/ 1190773 h 2185476"/>
                <a:gd name="connsiteX115" fmla="*/ 1560068 w 2972946"/>
                <a:gd name="connsiteY115" fmla="*/ 1166863 h 2185476"/>
                <a:gd name="connsiteX116" fmla="*/ 1532967 w 2972946"/>
                <a:gd name="connsiteY116" fmla="*/ 1159422 h 2185476"/>
                <a:gd name="connsiteX117" fmla="*/ 1442104 w 2972946"/>
                <a:gd name="connsiteY117" fmla="*/ 1137637 h 2185476"/>
                <a:gd name="connsiteX118" fmla="*/ 1432542 w 2972946"/>
                <a:gd name="connsiteY118" fmla="*/ 1135512 h 2185476"/>
                <a:gd name="connsiteX119" fmla="*/ 1331051 w 2972946"/>
                <a:gd name="connsiteY119" fmla="*/ 1115853 h 2185476"/>
                <a:gd name="connsiteX120" fmla="*/ 1303951 w 2972946"/>
                <a:gd name="connsiteY120" fmla="*/ 1111072 h 2185476"/>
                <a:gd name="connsiteX121" fmla="*/ 1221594 w 2972946"/>
                <a:gd name="connsiteY121" fmla="*/ 1098320 h 2185476"/>
                <a:gd name="connsiteX122" fmla="*/ 1197149 w 2972946"/>
                <a:gd name="connsiteY122" fmla="*/ 1095129 h 2185476"/>
                <a:gd name="connsiteX123" fmla="*/ 1093003 w 2972946"/>
                <a:gd name="connsiteY123" fmla="*/ 1083971 h 2185476"/>
                <a:gd name="connsiteX124" fmla="*/ 1071219 w 2972946"/>
                <a:gd name="connsiteY124" fmla="*/ 1082376 h 2185476"/>
                <a:gd name="connsiteX125" fmla="*/ 984606 w 2972946"/>
                <a:gd name="connsiteY125" fmla="*/ 1076530 h 2185476"/>
                <a:gd name="connsiteX126" fmla="*/ 955380 w 2972946"/>
                <a:gd name="connsiteY126" fmla="*/ 1074940 h 2185476"/>
                <a:gd name="connsiteX127" fmla="*/ 847512 w 2972946"/>
                <a:gd name="connsiteY127" fmla="*/ 1072814 h 2185476"/>
                <a:gd name="connsiteX128" fmla="*/ 732209 w 2972946"/>
                <a:gd name="connsiteY128" fmla="*/ 1075470 h 2185476"/>
                <a:gd name="connsiteX129" fmla="*/ 694481 w 2972946"/>
                <a:gd name="connsiteY129" fmla="*/ 1077595 h 2185476"/>
                <a:gd name="connsiteX130" fmla="*/ 617436 w 2972946"/>
                <a:gd name="connsiteY130" fmla="*/ 1082376 h 2185476"/>
                <a:gd name="connsiteX131" fmla="*/ 572802 w 2972946"/>
                <a:gd name="connsiteY131" fmla="*/ 1086627 h 2185476"/>
                <a:gd name="connsiteX132" fmla="*/ 503728 w 2972946"/>
                <a:gd name="connsiteY132" fmla="*/ 1094069 h 2185476"/>
                <a:gd name="connsiteX133" fmla="*/ 456968 w 2972946"/>
                <a:gd name="connsiteY133" fmla="*/ 1100445 h 2185476"/>
                <a:gd name="connsiteX134" fmla="*/ 391080 w 2972946"/>
                <a:gd name="connsiteY134" fmla="*/ 1110537 h 2185476"/>
                <a:gd name="connsiteX135" fmla="*/ 343785 w 2972946"/>
                <a:gd name="connsiteY135" fmla="*/ 1119044 h 2185476"/>
                <a:gd name="connsiteX136" fmla="*/ 278962 w 2972946"/>
                <a:gd name="connsiteY136" fmla="*/ 1131797 h 2185476"/>
                <a:gd name="connsiteX137" fmla="*/ 232202 w 2972946"/>
                <a:gd name="connsiteY137" fmla="*/ 1141888 h 2185476"/>
                <a:gd name="connsiteX138" fmla="*/ 167909 w 2972946"/>
                <a:gd name="connsiteY138" fmla="*/ 1157832 h 2185476"/>
                <a:gd name="connsiteX139" fmla="*/ 122745 w 2972946"/>
                <a:gd name="connsiteY139" fmla="*/ 1170054 h 2185476"/>
                <a:gd name="connsiteX140" fmla="*/ 57387 w 2972946"/>
                <a:gd name="connsiteY140" fmla="*/ 1189183 h 2185476"/>
                <a:gd name="connsiteX141" fmla="*/ 57917 w 2972946"/>
                <a:gd name="connsiteY141" fmla="*/ 1187058 h 2185476"/>
                <a:gd name="connsiteX142" fmla="*/ 14878 w 2972946"/>
                <a:gd name="connsiteY142" fmla="*/ 1200340 h 2185476"/>
                <a:gd name="connsiteX143" fmla="*/ 0 w 2972946"/>
                <a:gd name="connsiteY143" fmla="*/ 1205121 h 2185476"/>
                <a:gd name="connsiteX144" fmla="*/ 0 w 2972946"/>
                <a:gd name="connsiteY144" fmla="*/ 0 h 2185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2972946" h="2185476">
                  <a:moveTo>
                    <a:pt x="0" y="0"/>
                  </a:moveTo>
                  <a:cubicBezTo>
                    <a:pt x="5846" y="530"/>
                    <a:pt x="11687" y="530"/>
                    <a:pt x="16998" y="530"/>
                  </a:cubicBezTo>
                  <a:cubicBezTo>
                    <a:pt x="32411" y="1066"/>
                    <a:pt x="47289" y="1596"/>
                    <a:pt x="62697" y="2126"/>
                  </a:cubicBezTo>
                  <a:cubicBezTo>
                    <a:pt x="78641" y="2656"/>
                    <a:pt x="95115" y="3185"/>
                    <a:pt x="111053" y="4251"/>
                  </a:cubicBezTo>
                  <a:cubicBezTo>
                    <a:pt x="126461" y="4781"/>
                    <a:pt x="141339" y="5846"/>
                    <a:pt x="156747" y="6906"/>
                  </a:cubicBezTo>
                  <a:cubicBezTo>
                    <a:pt x="172690" y="7972"/>
                    <a:pt x="188634" y="9032"/>
                    <a:pt x="204572" y="10627"/>
                  </a:cubicBezTo>
                  <a:cubicBezTo>
                    <a:pt x="219450" y="12223"/>
                    <a:pt x="234858" y="13283"/>
                    <a:pt x="249736" y="14878"/>
                  </a:cubicBezTo>
                  <a:cubicBezTo>
                    <a:pt x="265679" y="16474"/>
                    <a:pt x="281617" y="18069"/>
                    <a:pt x="297025" y="19659"/>
                  </a:cubicBezTo>
                  <a:cubicBezTo>
                    <a:pt x="312433" y="21254"/>
                    <a:pt x="327317" y="22850"/>
                    <a:pt x="342725" y="24975"/>
                  </a:cubicBezTo>
                  <a:cubicBezTo>
                    <a:pt x="358133" y="26571"/>
                    <a:pt x="373541" y="28691"/>
                    <a:pt x="388949" y="30816"/>
                  </a:cubicBezTo>
                  <a:cubicBezTo>
                    <a:pt x="404362" y="32942"/>
                    <a:pt x="419240" y="35603"/>
                    <a:pt x="434648" y="37728"/>
                  </a:cubicBezTo>
                  <a:cubicBezTo>
                    <a:pt x="449526" y="40383"/>
                    <a:pt x="464940" y="42509"/>
                    <a:pt x="480348" y="45164"/>
                  </a:cubicBezTo>
                  <a:cubicBezTo>
                    <a:pt x="495220" y="47820"/>
                    <a:pt x="510634" y="50481"/>
                    <a:pt x="525512" y="53136"/>
                  </a:cubicBezTo>
                  <a:cubicBezTo>
                    <a:pt x="540390" y="55791"/>
                    <a:pt x="555798" y="58447"/>
                    <a:pt x="570676" y="61638"/>
                  </a:cubicBezTo>
                  <a:cubicBezTo>
                    <a:pt x="586084" y="64293"/>
                    <a:pt x="600968" y="67484"/>
                    <a:pt x="615840" y="70669"/>
                  </a:cubicBezTo>
                  <a:cubicBezTo>
                    <a:pt x="630724" y="73860"/>
                    <a:pt x="645596" y="77576"/>
                    <a:pt x="660480" y="80767"/>
                  </a:cubicBezTo>
                  <a:cubicBezTo>
                    <a:pt x="675888" y="83952"/>
                    <a:pt x="690766" y="87673"/>
                    <a:pt x="705644" y="91394"/>
                  </a:cubicBezTo>
                  <a:cubicBezTo>
                    <a:pt x="720522" y="95115"/>
                    <a:pt x="734864" y="98836"/>
                    <a:pt x="749748" y="102551"/>
                  </a:cubicBezTo>
                  <a:cubicBezTo>
                    <a:pt x="765156" y="106272"/>
                    <a:pt x="780034" y="109993"/>
                    <a:pt x="794912" y="114244"/>
                  </a:cubicBezTo>
                  <a:cubicBezTo>
                    <a:pt x="809260" y="117959"/>
                    <a:pt x="823608" y="122210"/>
                    <a:pt x="837951" y="126461"/>
                  </a:cubicBezTo>
                  <a:cubicBezTo>
                    <a:pt x="852829" y="130712"/>
                    <a:pt x="867707" y="135498"/>
                    <a:pt x="882585" y="139749"/>
                  </a:cubicBezTo>
                  <a:cubicBezTo>
                    <a:pt x="896927" y="144000"/>
                    <a:pt x="910745" y="148251"/>
                    <a:pt x="925094" y="153031"/>
                  </a:cubicBezTo>
                  <a:cubicBezTo>
                    <a:pt x="939972" y="157812"/>
                    <a:pt x="954320" y="162593"/>
                    <a:pt x="969198" y="167379"/>
                  </a:cubicBezTo>
                  <a:cubicBezTo>
                    <a:pt x="983016" y="172160"/>
                    <a:pt x="997358" y="176941"/>
                    <a:pt x="1011171" y="181722"/>
                  </a:cubicBezTo>
                  <a:cubicBezTo>
                    <a:pt x="1026054" y="187038"/>
                    <a:pt x="1040397" y="192349"/>
                    <a:pt x="1055275" y="197665"/>
                  </a:cubicBezTo>
                  <a:cubicBezTo>
                    <a:pt x="1069093" y="202446"/>
                    <a:pt x="1082376" y="207763"/>
                    <a:pt x="1096188" y="213073"/>
                  </a:cubicBezTo>
                  <a:cubicBezTo>
                    <a:pt x="1111072" y="218920"/>
                    <a:pt x="1125944" y="224766"/>
                    <a:pt x="1140292" y="230612"/>
                  </a:cubicBezTo>
                  <a:cubicBezTo>
                    <a:pt x="1154110" y="235923"/>
                    <a:pt x="1167393" y="241770"/>
                    <a:pt x="1180675" y="247080"/>
                  </a:cubicBezTo>
                  <a:cubicBezTo>
                    <a:pt x="1195024" y="252927"/>
                    <a:pt x="1209902" y="259303"/>
                    <a:pt x="1224250" y="265679"/>
                  </a:cubicBezTo>
                  <a:cubicBezTo>
                    <a:pt x="1237532" y="271526"/>
                    <a:pt x="1250815" y="277366"/>
                    <a:pt x="1263567" y="283213"/>
                  </a:cubicBezTo>
                  <a:cubicBezTo>
                    <a:pt x="1277915" y="290119"/>
                    <a:pt x="1292794" y="296495"/>
                    <a:pt x="1307142" y="303407"/>
                  </a:cubicBezTo>
                  <a:cubicBezTo>
                    <a:pt x="1319894" y="309248"/>
                    <a:pt x="1332647" y="315624"/>
                    <a:pt x="1345394" y="322001"/>
                  </a:cubicBezTo>
                  <a:cubicBezTo>
                    <a:pt x="1359742" y="328912"/>
                    <a:pt x="1374090" y="335819"/>
                    <a:pt x="1388438" y="343255"/>
                  </a:cubicBezTo>
                  <a:cubicBezTo>
                    <a:pt x="1401191" y="349631"/>
                    <a:pt x="1413413" y="356543"/>
                    <a:pt x="1426166" y="362919"/>
                  </a:cubicBezTo>
                  <a:cubicBezTo>
                    <a:pt x="1440514" y="370356"/>
                    <a:pt x="1454857" y="377797"/>
                    <a:pt x="1469205" y="385764"/>
                  </a:cubicBezTo>
                  <a:cubicBezTo>
                    <a:pt x="1481422" y="392675"/>
                    <a:pt x="1493650" y="399582"/>
                    <a:pt x="1505867" y="406488"/>
                  </a:cubicBezTo>
                  <a:cubicBezTo>
                    <a:pt x="1520215" y="414460"/>
                    <a:pt x="1534557" y="422432"/>
                    <a:pt x="1548375" y="430403"/>
                  </a:cubicBezTo>
                  <a:cubicBezTo>
                    <a:pt x="1560068" y="437310"/>
                    <a:pt x="1572285" y="444216"/>
                    <a:pt x="1583978" y="451652"/>
                  </a:cubicBezTo>
                  <a:cubicBezTo>
                    <a:pt x="1597791" y="460159"/>
                    <a:pt x="1612139" y="468656"/>
                    <a:pt x="1625957" y="477157"/>
                  </a:cubicBezTo>
                  <a:cubicBezTo>
                    <a:pt x="1637644" y="484599"/>
                    <a:pt x="1649337" y="492035"/>
                    <a:pt x="1661023" y="499477"/>
                  </a:cubicBezTo>
                  <a:cubicBezTo>
                    <a:pt x="1674842" y="508509"/>
                    <a:pt x="1688654" y="517546"/>
                    <a:pt x="1702472" y="526578"/>
                  </a:cubicBezTo>
                  <a:cubicBezTo>
                    <a:pt x="1713629" y="534550"/>
                    <a:pt x="1725317" y="541986"/>
                    <a:pt x="1736479" y="549958"/>
                  </a:cubicBezTo>
                  <a:cubicBezTo>
                    <a:pt x="1749762" y="558989"/>
                    <a:pt x="1763574" y="568557"/>
                    <a:pt x="1777392" y="578118"/>
                  </a:cubicBezTo>
                  <a:cubicBezTo>
                    <a:pt x="1788549" y="586090"/>
                    <a:pt x="1799177" y="594056"/>
                    <a:pt x="1810334" y="602028"/>
                  </a:cubicBezTo>
                  <a:cubicBezTo>
                    <a:pt x="1824152" y="611595"/>
                    <a:pt x="1837965" y="621692"/>
                    <a:pt x="1851253" y="631784"/>
                  </a:cubicBezTo>
                  <a:cubicBezTo>
                    <a:pt x="1861880" y="639756"/>
                    <a:pt x="1872507" y="648257"/>
                    <a:pt x="1883129" y="656229"/>
                  </a:cubicBezTo>
                  <a:cubicBezTo>
                    <a:pt x="1896417" y="666856"/>
                    <a:pt x="1910229" y="676954"/>
                    <a:pt x="1923517" y="687575"/>
                  </a:cubicBezTo>
                  <a:cubicBezTo>
                    <a:pt x="1934145" y="696083"/>
                    <a:pt x="1944772" y="704579"/>
                    <a:pt x="1954869" y="713086"/>
                  </a:cubicBezTo>
                  <a:cubicBezTo>
                    <a:pt x="1968151" y="724243"/>
                    <a:pt x="1981434" y="734870"/>
                    <a:pt x="1994717" y="746027"/>
                  </a:cubicBezTo>
                  <a:cubicBezTo>
                    <a:pt x="2004814" y="754529"/>
                    <a:pt x="2014911" y="763561"/>
                    <a:pt x="2025008" y="772063"/>
                  </a:cubicBezTo>
                  <a:cubicBezTo>
                    <a:pt x="2038291" y="783225"/>
                    <a:pt x="2051573" y="794382"/>
                    <a:pt x="2064326" y="806070"/>
                  </a:cubicBezTo>
                  <a:cubicBezTo>
                    <a:pt x="2073888" y="815107"/>
                    <a:pt x="2083985" y="824139"/>
                    <a:pt x="2093552" y="833170"/>
                  </a:cubicBezTo>
                  <a:cubicBezTo>
                    <a:pt x="2106305" y="844857"/>
                    <a:pt x="2119052" y="856550"/>
                    <a:pt x="2131810" y="868243"/>
                  </a:cubicBezTo>
                  <a:cubicBezTo>
                    <a:pt x="2141371" y="877804"/>
                    <a:pt x="2150939" y="886836"/>
                    <a:pt x="2160501" y="896403"/>
                  </a:cubicBezTo>
                  <a:cubicBezTo>
                    <a:pt x="2172723" y="908626"/>
                    <a:pt x="2185476" y="920843"/>
                    <a:pt x="2197698" y="933066"/>
                  </a:cubicBezTo>
                  <a:cubicBezTo>
                    <a:pt x="2207260" y="942633"/>
                    <a:pt x="2216292" y="952725"/>
                    <a:pt x="2225859" y="962292"/>
                  </a:cubicBezTo>
                  <a:cubicBezTo>
                    <a:pt x="2238081" y="974514"/>
                    <a:pt x="2250304" y="986731"/>
                    <a:pt x="2261991" y="999484"/>
                  </a:cubicBezTo>
                  <a:cubicBezTo>
                    <a:pt x="2271559" y="1010111"/>
                    <a:pt x="2281120" y="1020208"/>
                    <a:pt x="2290687" y="1030836"/>
                  </a:cubicBezTo>
                  <a:cubicBezTo>
                    <a:pt x="2301845" y="1043058"/>
                    <a:pt x="2313532" y="1055275"/>
                    <a:pt x="2324694" y="1068034"/>
                  </a:cubicBezTo>
                  <a:cubicBezTo>
                    <a:pt x="2334786" y="1079191"/>
                    <a:pt x="2344353" y="1090878"/>
                    <a:pt x="2354451" y="1102040"/>
                  </a:cubicBezTo>
                  <a:cubicBezTo>
                    <a:pt x="2365072" y="1113728"/>
                    <a:pt x="2375699" y="1125950"/>
                    <a:pt x="2385797" y="1138173"/>
                  </a:cubicBezTo>
                  <a:cubicBezTo>
                    <a:pt x="2396959" y="1151455"/>
                    <a:pt x="2407586" y="1164738"/>
                    <a:pt x="2418743" y="1178550"/>
                  </a:cubicBezTo>
                  <a:cubicBezTo>
                    <a:pt x="2427245" y="1189183"/>
                    <a:pt x="2436277" y="1199805"/>
                    <a:pt x="2444779" y="1210438"/>
                  </a:cubicBezTo>
                  <a:cubicBezTo>
                    <a:pt x="2463907" y="1234877"/>
                    <a:pt x="2483036" y="1259323"/>
                    <a:pt x="2501635" y="1284292"/>
                  </a:cubicBezTo>
                  <a:cubicBezTo>
                    <a:pt x="2502165" y="1284292"/>
                    <a:pt x="2502165" y="1285358"/>
                    <a:pt x="2502165" y="1285358"/>
                  </a:cubicBezTo>
                  <a:lnTo>
                    <a:pt x="2504291" y="1288543"/>
                  </a:lnTo>
                  <a:cubicBezTo>
                    <a:pt x="2511727" y="1298640"/>
                    <a:pt x="2519169" y="1309267"/>
                    <a:pt x="2526611" y="1319365"/>
                  </a:cubicBezTo>
                  <a:cubicBezTo>
                    <a:pt x="2534047" y="1329992"/>
                    <a:pt x="2541483" y="1340083"/>
                    <a:pt x="2548925" y="1350181"/>
                  </a:cubicBezTo>
                  <a:cubicBezTo>
                    <a:pt x="2563273" y="1369845"/>
                    <a:pt x="2577091" y="1390034"/>
                    <a:pt x="2590373" y="1409693"/>
                  </a:cubicBezTo>
                  <a:lnTo>
                    <a:pt x="2595154" y="1417665"/>
                  </a:lnTo>
                  <a:cubicBezTo>
                    <a:pt x="2612688" y="1443700"/>
                    <a:pt x="2629691" y="1469741"/>
                    <a:pt x="2645635" y="1495240"/>
                  </a:cubicBezTo>
                  <a:cubicBezTo>
                    <a:pt x="2655197" y="1510124"/>
                    <a:pt x="2664758" y="1525002"/>
                    <a:pt x="2673265" y="1539344"/>
                  </a:cubicBezTo>
                  <a:lnTo>
                    <a:pt x="2680166" y="1551037"/>
                  </a:lnTo>
                  <a:cubicBezTo>
                    <a:pt x="2692924" y="1572291"/>
                    <a:pt x="2704611" y="1592480"/>
                    <a:pt x="2716304" y="1612675"/>
                  </a:cubicBezTo>
                  <a:cubicBezTo>
                    <a:pt x="2717894" y="1615330"/>
                    <a:pt x="2718959" y="1617985"/>
                    <a:pt x="2720555" y="1620641"/>
                  </a:cubicBezTo>
                  <a:cubicBezTo>
                    <a:pt x="2730647" y="1638180"/>
                    <a:pt x="2740214" y="1655713"/>
                    <a:pt x="2749781" y="1672717"/>
                  </a:cubicBezTo>
                  <a:lnTo>
                    <a:pt x="2758283" y="1688660"/>
                  </a:lnTo>
                  <a:cubicBezTo>
                    <a:pt x="2781663" y="1732229"/>
                    <a:pt x="2801851" y="1772082"/>
                    <a:pt x="2820450" y="1810340"/>
                  </a:cubicBezTo>
                  <a:lnTo>
                    <a:pt x="2824166" y="1818842"/>
                  </a:lnTo>
                  <a:lnTo>
                    <a:pt x="2829482" y="1829999"/>
                  </a:lnTo>
                  <a:cubicBezTo>
                    <a:pt x="2850207" y="1874103"/>
                    <a:pt x="2868270" y="1913421"/>
                    <a:pt x="2884213" y="1951148"/>
                  </a:cubicBezTo>
                  <a:cubicBezTo>
                    <a:pt x="2884213" y="1951148"/>
                    <a:pt x="2893775" y="1974528"/>
                    <a:pt x="2893775" y="1974528"/>
                  </a:cubicBezTo>
                  <a:cubicBezTo>
                    <a:pt x="2911844" y="2018102"/>
                    <a:pt x="2927252" y="2057950"/>
                    <a:pt x="2941070" y="2095148"/>
                  </a:cubicBezTo>
                  <a:lnTo>
                    <a:pt x="2950632" y="2122249"/>
                  </a:lnTo>
                  <a:cubicBezTo>
                    <a:pt x="2958603" y="2144563"/>
                    <a:pt x="2966040" y="2165287"/>
                    <a:pt x="2972946" y="2185476"/>
                  </a:cubicBezTo>
                  <a:cubicBezTo>
                    <a:pt x="2962325" y="2168473"/>
                    <a:pt x="2951162" y="2151469"/>
                    <a:pt x="2940005" y="2134466"/>
                  </a:cubicBezTo>
                  <a:cubicBezTo>
                    <a:pt x="2938409" y="2131810"/>
                    <a:pt x="2936284" y="2129155"/>
                    <a:pt x="2934694" y="2126500"/>
                  </a:cubicBezTo>
                  <a:cubicBezTo>
                    <a:pt x="2917690" y="2100459"/>
                    <a:pt x="2900151" y="2075489"/>
                    <a:pt x="2882088" y="2050514"/>
                  </a:cubicBezTo>
                  <a:cubicBezTo>
                    <a:pt x="2876771" y="2044138"/>
                    <a:pt x="2871991" y="2037231"/>
                    <a:pt x="2867210" y="2030849"/>
                  </a:cubicBezTo>
                  <a:cubicBezTo>
                    <a:pt x="2852332" y="2010661"/>
                    <a:pt x="2836918" y="1991532"/>
                    <a:pt x="2821510" y="1971873"/>
                  </a:cubicBezTo>
                  <a:cubicBezTo>
                    <a:pt x="2817259" y="1966027"/>
                    <a:pt x="2813009" y="1960710"/>
                    <a:pt x="2808228" y="1954869"/>
                  </a:cubicBezTo>
                  <a:cubicBezTo>
                    <a:pt x="2788569" y="1930960"/>
                    <a:pt x="2768375" y="1907574"/>
                    <a:pt x="2747650" y="1884195"/>
                  </a:cubicBezTo>
                  <a:cubicBezTo>
                    <a:pt x="2743935" y="1879949"/>
                    <a:pt x="2739684" y="1875698"/>
                    <a:pt x="2735433" y="1870912"/>
                  </a:cubicBezTo>
                  <a:cubicBezTo>
                    <a:pt x="2717894" y="1851783"/>
                    <a:pt x="2700361" y="1833184"/>
                    <a:pt x="2682297" y="1814591"/>
                  </a:cubicBezTo>
                  <a:cubicBezTo>
                    <a:pt x="2676451" y="1808744"/>
                    <a:pt x="2670605" y="1802368"/>
                    <a:pt x="2664758" y="1796522"/>
                  </a:cubicBezTo>
                  <a:cubicBezTo>
                    <a:pt x="2620659" y="1751888"/>
                    <a:pt x="2573895" y="1708849"/>
                    <a:pt x="2525545" y="1667936"/>
                  </a:cubicBezTo>
                  <a:cubicBezTo>
                    <a:pt x="2519169" y="1662619"/>
                    <a:pt x="2512793" y="1657309"/>
                    <a:pt x="2506416" y="1651992"/>
                  </a:cubicBezTo>
                  <a:cubicBezTo>
                    <a:pt x="2486227" y="1635524"/>
                    <a:pt x="2465503" y="1618515"/>
                    <a:pt x="2444779" y="1602577"/>
                  </a:cubicBezTo>
                  <a:cubicBezTo>
                    <a:pt x="2439998" y="1598856"/>
                    <a:pt x="2435211" y="1595141"/>
                    <a:pt x="2430431" y="1591420"/>
                  </a:cubicBezTo>
                  <a:cubicBezTo>
                    <a:pt x="2404925" y="1572291"/>
                    <a:pt x="2378890" y="1553692"/>
                    <a:pt x="2352855" y="1535093"/>
                  </a:cubicBezTo>
                  <a:cubicBezTo>
                    <a:pt x="2347009" y="1530843"/>
                    <a:pt x="2341162" y="1527127"/>
                    <a:pt x="2335316" y="1522876"/>
                  </a:cubicBezTo>
                  <a:cubicBezTo>
                    <a:pt x="2314067" y="1507998"/>
                    <a:pt x="2292277" y="1493650"/>
                    <a:pt x="2269963" y="1479302"/>
                  </a:cubicBezTo>
                  <a:cubicBezTo>
                    <a:pt x="2263051" y="1475051"/>
                    <a:pt x="2256145" y="1470270"/>
                    <a:pt x="2249239" y="1466020"/>
                  </a:cubicBezTo>
                  <a:cubicBezTo>
                    <a:pt x="2222138" y="1448481"/>
                    <a:pt x="2193977" y="1432013"/>
                    <a:pt x="2165817" y="1415539"/>
                  </a:cubicBezTo>
                  <a:cubicBezTo>
                    <a:pt x="2163691" y="1414474"/>
                    <a:pt x="2161036" y="1412884"/>
                    <a:pt x="2158905" y="1411818"/>
                  </a:cubicBezTo>
                  <a:cubicBezTo>
                    <a:pt x="2132870" y="1396940"/>
                    <a:pt x="2106305" y="1382062"/>
                    <a:pt x="2079204" y="1368250"/>
                  </a:cubicBezTo>
                  <a:cubicBezTo>
                    <a:pt x="2071232" y="1363999"/>
                    <a:pt x="2063796" y="1360278"/>
                    <a:pt x="2055824" y="1356027"/>
                  </a:cubicBezTo>
                  <a:cubicBezTo>
                    <a:pt x="2030849" y="1343274"/>
                    <a:pt x="2005344" y="1331052"/>
                    <a:pt x="1979309" y="1318829"/>
                  </a:cubicBezTo>
                  <a:cubicBezTo>
                    <a:pt x="1975058" y="1316709"/>
                    <a:pt x="1970277" y="1314584"/>
                    <a:pt x="1966026" y="1312458"/>
                  </a:cubicBezTo>
                  <a:cubicBezTo>
                    <a:pt x="1936264" y="1299170"/>
                    <a:pt x="1905984" y="1285888"/>
                    <a:pt x="1875162" y="1273135"/>
                  </a:cubicBezTo>
                  <a:cubicBezTo>
                    <a:pt x="1867721" y="1269944"/>
                    <a:pt x="1860284" y="1267289"/>
                    <a:pt x="1852848" y="1264103"/>
                  </a:cubicBezTo>
                  <a:cubicBezTo>
                    <a:pt x="1828403" y="1254006"/>
                    <a:pt x="1803428" y="1244445"/>
                    <a:pt x="1777922" y="1235407"/>
                  </a:cubicBezTo>
                  <a:cubicBezTo>
                    <a:pt x="1769956" y="1232752"/>
                    <a:pt x="1762514" y="1229561"/>
                    <a:pt x="1754543" y="1226906"/>
                  </a:cubicBezTo>
                  <a:cubicBezTo>
                    <a:pt x="1722661" y="1215748"/>
                    <a:pt x="1691310" y="1205121"/>
                    <a:pt x="1658898" y="1195024"/>
                  </a:cubicBezTo>
                  <a:cubicBezTo>
                    <a:pt x="1654117" y="1193429"/>
                    <a:pt x="1648801" y="1192369"/>
                    <a:pt x="1644020" y="1190773"/>
                  </a:cubicBezTo>
                  <a:cubicBezTo>
                    <a:pt x="1616389" y="1182271"/>
                    <a:pt x="1588229" y="1174305"/>
                    <a:pt x="1560068" y="1166863"/>
                  </a:cubicBezTo>
                  <a:cubicBezTo>
                    <a:pt x="1551031" y="1164208"/>
                    <a:pt x="1541999" y="1161547"/>
                    <a:pt x="1532967" y="1159422"/>
                  </a:cubicBezTo>
                  <a:cubicBezTo>
                    <a:pt x="1502681" y="1151985"/>
                    <a:pt x="1472925" y="1144544"/>
                    <a:pt x="1442104" y="1137637"/>
                  </a:cubicBezTo>
                  <a:cubicBezTo>
                    <a:pt x="1438919" y="1137107"/>
                    <a:pt x="1435728" y="1136047"/>
                    <a:pt x="1432542" y="1135512"/>
                  </a:cubicBezTo>
                  <a:cubicBezTo>
                    <a:pt x="1399065" y="1128606"/>
                    <a:pt x="1365058" y="1121699"/>
                    <a:pt x="1331051" y="1115853"/>
                  </a:cubicBezTo>
                  <a:cubicBezTo>
                    <a:pt x="1322014" y="1114258"/>
                    <a:pt x="1312982" y="1112662"/>
                    <a:pt x="1303951" y="1111072"/>
                  </a:cubicBezTo>
                  <a:cubicBezTo>
                    <a:pt x="1276850" y="1106286"/>
                    <a:pt x="1249219" y="1102040"/>
                    <a:pt x="1221594" y="1098320"/>
                  </a:cubicBezTo>
                  <a:cubicBezTo>
                    <a:pt x="1213087" y="1097254"/>
                    <a:pt x="1205121" y="1096194"/>
                    <a:pt x="1197149" y="1095129"/>
                  </a:cubicBezTo>
                  <a:cubicBezTo>
                    <a:pt x="1162607" y="1090878"/>
                    <a:pt x="1128075" y="1087157"/>
                    <a:pt x="1093003" y="1083971"/>
                  </a:cubicBezTo>
                  <a:cubicBezTo>
                    <a:pt x="1085567" y="1083442"/>
                    <a:pt x="1078655" y="1082912"/>
                    <a:pt x="1071219" y="1082376"/>
                  </a:cubicBezTo>
                  <a:cubicBezTo>
                    <a:pt x="1042522" y="1079721"/>
                    <a:pt x="1013832" y="1078125"/>
                    <a:pt x="984606" y="1076530"/>
                  </a:cubicBezTo>
                  <a:cubicBezTo>
                    <a:pt x="975044" y="1076000"/>
                    <a:pt x="964947" y="1074940"/>
                    <a:pt x="955380" y="1074940"/>
                  </a:cubicBezTo>
                  <a:cubicBezTo>
                    <a:pt x="919783" y="1073874"/>
                    <a:pt x="883645" y="1072814"/>
                    <a:pt x="847512" y="1072814"/>
                  </a:cubicBezTo>
                  <a:cubicBezTo>
                    <a:pt x="808725" y="1072814"/>
                    <a:pt x="770472" y="1073874"/>
                    <a:pt x="732209" y="1075470"/>
                  </a:cubicBezTo>
                  <a:cubicBezTo>
                    <a:pt x="719457" y="1076000"/>
                    <a:pt x="707239" y="1077065"/>
                    <a:pt x="694481" y="1077595"/>
                  </a:cubicBezTo>
                  <a:cubicBezTo>
                    <a:pt x="668446" y="1078661"/>
                    <a:pt x="642941" y="1080251"/>
                    <a:pt x="617436" y="1082376"/>
                  </a:cubicBezTo>
                  <a:cubicBezTo>
                    <a:pt x="602558" y="1083442"/>
                    <a:pt x="587680" y="1085037"/>
                    <a:pt x="572802" y="1086627"/>
                  </a:cubicBezTo>
                  <a:cubicBezTo>
                    <a:pt x="549957" y="1088752"/>
                    <a:pt x="526572" y="1091408"/>
                    <a:pt x="503728" y="1094069"/>
                  </a:cubicBezTo>
                  <a:cubicBezTo>
                    <a:pt x="488314" y="1096194"/>
                    <a:pt x="472376" y="1098320"/>
                    <a:pt x="456968" y="1100445"/>
                  </a:cubicBezTo>
                  <a:cubicBezTo>
                    <a:pt x="435178" y="1103630"/>
                    <a:pt x="412864" y="1106821"/>
                    <a:pt x="391080" y="1110537"/>
                  </a:cubicBezTo>
                  <a:cubicBezTo>
                    <a:pt x="375136" y="1113198"/>
                    <a:pt x="359198" y="1116383"/>
                    <a:pt x="343785" y="1119044"/>
                  </a:cubicBezTo>
                  <a:cubicBezTo>
                    <a:pt x="322000" y="1122759"/>
                    <a:pt x="300746" y="1127010"/>
                    <a:pt x="278962" y="1131797"/>
                  </a:cubicBezTo>
                  <a:cubicBezTo>
                    <a:pt x="263018" y="1134982"/>
                    <a:pt x="247610" y="1138173"/>
                    <a:pt x="232202" y="1141888"/>
                  </a:cubicBezTo>
                  <a:cubicBezTo>
                    <a:pt x="210948" y="1147205"/>
                    <a:pt x="189164" y="1152515"/>
                    <a:pt x="167909" y="1157832"/>
                  </a:cubicBezTo>
                  <a:cubicBezTo>
                    <a:pt x="153026" y="1162083"/>
                    <a:pt x="137618" y="1165798"/>
                    <a:pt x="122745" y="1170054"/>
                  </a:cubicBezTo>
                  <a:cubicBezTo>
                    <a:pt x="100955" y="1175895"/>
                    <a:pt x="79171" y="1182801"/>
                    <a:pt x="57387" y="1189183"/>
                  </a:cubicBezTo>
                  <a:lnTo>
                    <a:pt x="57917" y="1187058"/>
                  </a:lnTo>
                  <a:cubicBezTo>
                    <a:pt x="43569" y="1191309"/>
                    <a:pt x="29226" y="1195554"/>
                    <a:pt x="14878" y="1200340"/>
                  </a:cubicBezTo>
                  <a:cubicBezTo>
                    <a:pt x="10092" y="1201930"/>
                    <a:pt x="4781" y="1203526"/>
                    <a:pt x="0" y="1205121"/>
                  </a:cubicBezTo>
                  <a:lnTo>
                    <a:pt x="0" y="0"/>
                  </a:lnTo>
                  <a:close/>
                </a:path>
              </a:pathLst>
            </a:custGeom>
          </p:spPr>
        </p:pic>
        <p:pic>
          <p:nvPicPr>
            <p:cNvPr id="168" name="Picture 167" descr="A picture containing mountain, sky, outdoor, nature&#10;&#10;Description automatically generated">
              <a:extLst>
                <a:ext uri="{FF2B5EF4-FFF2-40B4-BE49-F238E27FC236}">
                  <a16:creationId xmlns:a16="http://schemas.microsoft.com/office/drawing/2014/main" id="{D4481B91-4943-64D6-8A4F-8494B43329CB}"/>
                </a:ext>
              </a:extLst>
            </p:cNvPr>
            <p:cNvPicPr>
              <a:picLocks noChangeAspect="1"/>
            </p:cNvPicPr>
            <p:nvPr/>
          </p:nvPicPr>
          <p:blipFill>
            <a:blip r:embed="rId4" cstate="screen">
              <a:extLst>
                <a:ext uri="{BEBA8EAE-BF5A-486C-A8C5-ECC9F3942E4B}">
                  <a14:imgProps xmlns:a14="http://schemas.microsoft.com/office/drawing/2010/main">
                    <a14:imgLayer r:embed="rId5">
                      <a14:imgEffect>
                        <a14:colorTemperature colorTemp="7510"/>
                      </a14:imgEffect>
                      <a14:imgEffect>
                        <a14:saturation sat="164000"/>
                      </a14:imgEffect>
                    </a14:imgLayer>
                  </a14:imgProps>
                </a:ext>
                <a:ext uri="{28A0092B-C50C-407E-A947-70E740481C1C}">
                  <a14:useLocalDpi xmlns:a14="http://schemas.microsoft.com/office/drawing/2010/main"/>
                </a:ext>
              </a:extLst>
            </a:blip>
            <a:srcRect/>
            <a:stretch>
              <a:fillRect/>
            </a:stretch>
          </p:blipFill>
          <p:spPr>
            <a:xfrm>
              <a:off x="8555765" y="2640074"/>
              <a:ext cx="1941587" cy="3138206"/>
            </a:xfrm>
            <a:custGeom>
              <a:avLst/>
              <a:gdLst>
                <a:gd name="connsiteX0" fmla="*/ 1941587 w 1941587"/>
                <a:gd name="connsiteY0" fmla="*/ 0 h 3138206"/>
                <a:gd name="connsiteX1" fmla="*/ 1941587 w 1941587"/>
                <a:gd name="connsiteY1" fmla="*/ 1249225 h 3138206"/>
                <a:gd name="connsiteX2" fmla="*/ 497352 w 1941587"/>
                <a:gd name="connsiteY2" fmla="*/ 3138206 h 3138206"/>
                <a:gd name="connsiteX3" fmla="*/ 142404 w 1941587"/>
                <a:gd name="connsiteY3" fmla="*/ 3138206 h 3138206"/>
                <a:gd name="connsiteX4" fmla="*/ 130181 w 1941587"/>
                <a:gd name="connsiteY4" fmla="*/ 3102073 h 3138206"/>
                <a:gd name="connsiteX5" fmla="*/ 115309 w 1941587"/>
                <a:gd name="connsiteY5" fmla="*/ 3055844 h 3138206"/>
                <a:gd name="connsiteX6" fmla="*/ 98306 w 1941587"/>
                <a:gd name="connsiteY6" fmla="*/ 2996862 h 3138206"/>
                <a:gd name="connsiteX7" fmla="*/ 85017 w 1941587"/>
                <a:gd name="connsiteY7" fmla="*/ 2949572 h 3138206"/>
                <a:gd name="connsiteX8" fmla="*/ 70139 w 1941587"/>
                <a:gd name="connsiteY8" fmla="*/ 2890060 h 3138206"/>
                <a:gd name="connsiteX9" fmla="*/ 58982 w 1941587"/>
                <a:gd name="connsiteY9" fmla="*/ 2842770 h 3138206"/>
                <a:gd name="connsiteX10" fmla="*/ 46760 w 1941587"/>
                <a:gd name="connsiteY10" fmla="*/ 2781663 h 3138206"/>
                <a:gd name="connsiteX11" fmla="*/ 37728 w 1941587"/>
                <a:gd name="connsiteY11" fmla="*/ 2734373 h 3138206"/>
                <a:gd name="connsiteX12" fmla="*/ 28166 w 1941587"/>
                <a:gd name="connsiteY12" fmla="*/ 2671140 h 3138206"/>
                <a:gd name="connsiteX13" fmla="*/ 21254 w 1941587"/>
                <a:gd name="connsiteY13" fmla="*/ 2624911 h 3138206"/>
                <a:gd name="connsiteX14" fmla="*/ 13818 w 1941587"/>
                <a:gd name="connsiteY14" fmla="*/ 2557962 h 3138206"/>
                <a:gd name="connsiteX15" fmla="*/ 9562 w 1941587"/>
                <a:gd name="connsiteY15" fmla="*/ 2514388 h 3138206"/>
                <a:gd name="connsiteX16" fmla="*/ 4786 w 1941587"/>
                <a:gd name="connsiteY16" fmla="*/ 2439998 h 3138206"/>
                <a:gd name="connsiteX17" fmla="*/ 2655 w 1941587"/>
                <a:gd name="connsiteY17" fmla="*/ 2402806 h 3138206"/>
                <a:gd name="connsiteX18" fmla="*/ 530 w 1941587"/>
                <a:gd name="connsiteY18" fmla="*/ 2290688 h 3138206"/>
                <a:gd name="connsiteX19" fmla="*/ 0 w 1941587"/>
                <a:gd name="connsiteY19" fmla="*/ 2291218 h 3138206"/>
                <a:gd name="connsiteX20" fmla="*/ 1913420 w 1941587"/>
                <a:gd name="connsiteY20" fmla="*/ 1066 h 3138206"/>
                <a:gd name="connsiteX21" fmla="*/ 1941587 w 1941587"/>
                <a:gd name="connsiteY21" fmla="*/ 0 h 3138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941587" h="3138206">
                  <a:moveTo>
                    <a:pt x="1941587" y="0"/>
                  </a:moveTo>
                  <a:lnTo>
                    <a:pt x="1941587" y="1249225"/>
                  </a:lnTo>
                  <a:cubicBezTo>
                    <a:pt x="1083971" y="1581323"/>
                    <a:pt x="524452" y="2314067"/>
                    <a:pt x="497352" y="3138206"/>
                  </a:cubicBezTo>
                  <a:lnTo>
                    <a:pt x="142404" y="3138206"/>
                  </a:lnTo>
                  <a:cubicBezTo>
                    <a:pt x="138153" y="3125983"/>
                    <a:pt x="134438" y="3114290"/>
                    <a:pt x="130181" y="3102073"/>
                  </a:cubicBezTo>
                  <a:cubicBezTo>
                    <a:pt x="125401" y="3086660"/>
                    <a:pt x="120090" y="3071252"/>
                    <a:pt x="115309" y="3055844"/>
                  </a:cubicBezTo>
                  <a:cubicBezTo>
                    <a:pt x="109457" y="3036185"/>
                    <a:pt x="103616" y="3016520"/>
                    <a:pt x="98306" y="2996862"/>
                  </a:cubicBezTo>
                  <a:cubicBezTo>
                    <a:pt x="93519" y="2980924"/>
                    <a:pt x="89268" y="2965510"/>
                    <a:pt x="85017" y="2949572"/>
                  </a:cubicBezTo>
                  <a:cubicBezTo>
                    <a:pt x="79707" y="2929913"/>
                    <a:pt x="74926" y="2910249"/>
                    <a:pt x="70139" y="2890060"/>
                  </a:cubicBezTo>
                  <a:cubicBezTo>
                    <a:pt x="66418" y="2874652"/>
                    <a:pt x="62173" y="2858708"/>
                    <a:pt x="58982" y="2842770"/>
                  </a:cubicBezTo>
                  <a:cubicBezTo>
                    <a:pt x="54731" y="2822576"/>
                    <a:pt x="50480" y="2801852"/>
                    <a:pt x="46760" y="2781663"/>
                  </a:cubicBezTo>
                  <a:cubicBezTo>
                    <a:pt x="43574" y="2765719"/>
                    <a:pt x="40383" y="2750311"/>
                    <a:pt x="37728" y="2734373"/>
                  </a:cubicBezTo>
                  <a:cubicBezTo>
                    <a:pt x="34007" y="2713119"/>
                    <a:pt x="31352" y="2692395"/>
                    <a:pt x="28166" y="2671140"/>
                  </a:cubicBezTo>
                  <a:cubicBezTo>
                    <a:pt x="25505" y="2655732"/>
                    <a:pt x="23380" y="2640319"/>
                    <a:pt x="21254" y="2624911"/>
                  </a:cubicBezTo>
                  <a:cubicBezTo>
                    <a:pt x="18069" y="2602596"/>
                    <a:pt x="15938" y="2580277"/>
                    <a:pt x="13818" y="2557962"/>
                  </a:cubicBezTo>
                  <a:cubicBezTo>
                    <a:pt x="12753" y="2543614"/>
                    <a:pt x="10627" y="2528736"/>
                    <a:pt x="9562" y="2514388"/>
                  </a:cubicBezTo>
                  <a:cubicBezTo>
                    <a:pt x="7442" y="2489948"/>
                    <a:pt x="6376" y="2464973"/>
                    <a:pt x="4786" y="2439998"/>
                  </a:cubicBezTo>
                  <a:cubicBezTo>
                    <a:pt x="4251" y="2427245"/>
                    <a:pt x="3185" y="2415023"/>
                    <a:pt x="2655" y="2402806"/>
                  </a:cubicBezTo>
                  <a:cubicBezTo>
                    <a:pt x="1595" y="2365608"/>
                    <a:pt x="530" y="2328415"/>
                    <a:pt x="530" y="2290688"/>
                  </a:cubicBezTo>
                  <a:lnTo>
                    <a:pt x="0" y="2291218"/>
                  </a:lnTo>
                  <a:cubicBezTo>
                    <a:pt x="0" y="1062717"/>
                    <a:pt x="840612" y="56857"/>
                    <a:pt x="1913420" y="1066"/>
                  </a:cubicBezTo>
                  <a:lnTo>
                    <a:pt x="1941587" y="0"/>
                  </a:lnTo>
                  <a:close/>
                </a:path>
              </a:pathLst>
            </a:custGeom>
          </p:spPr>
        </p:pic>
        <p:pic>
          <p:nvPicPr>
            <p:cNvPr id="167" name="Picture 166" descr="A picture containing mountain, sky, outdoor, nature&#10;&#10;Description automatically generated">
              <a:extLst>
                <a:ext uri="{FF2B5EF4-FFF2-40B4-BE49-F238E27FC236}">
                  <a16:creationId xmlns:a16="http://schemas.microsoft.com/office/drawing/2014/main" id="{1422FECB-C481-831E-31C3-B06FA0E0F5A7}"/>
                </a:ext>
              </a:extLst>
            </p:cNvPr>
            <p:cNvPicPr>
              <a:picLocks noChangeAspect="1"/>
            </p:cNvPicPr>
            <p:nvPr/>
          </p:nvPicPr>
          <p:blipFill>
            <a:blip r:embed="rId6" cstate="screen">
              <a:extLst>
                <a:ext uri="{BEBA8EAE-BF5A-486C-A8C5-ECC9F3942E4B}">
                  <a14:imgProps xmlns:a14="http://schemas.microsoft.com/office/drawing/2010/main">
                    <a14:imgLayer r:embed="rId7">
                      <a14:imgEffect>
                        <a14:colorTemperature colorTemp="7510"/>
                      </a14:imgEffect>
                      <a14:imgEffect>
                        <a14:saturation sat="164000"/>
                      </a14:imgEffect>
                    </a14:imgLayer>
                  </a14:imgProps>
                </a:ext>
                <a:ext uri="{28A0092B-C50C-407E-A947-70E740481C1C}">
                  <a14:useLocalDpi xmlns:a14="http://schemas.microsoft.com/office/drawing/2010/main"/>
                </a:ext>
              </a:extLst>
            </a:blip>
            <a:srcRect/>
            <a:stretch>
              <a:fillRect/>
            </a:stretch>
          </p:blipFill>
          <p:spPr>
            <a:xfrm>
              <a:off x="7358615" y="2802667"/>
              <a:ext cx="2185476" cy="2974548"/>
            </a:xfrm>
            <a:custGeom>
              <a:avLst/>
              <a:gdLst>
                <a:gd name="connsiteX0" fmla="*/ 2185476 w 2185476"/>
                <a:gd name="connsiteY0" fmla="*/ 0 h 2974548"/>
                <a:gd name="connsiteX1" fmla="*/ 2133935 w 2185476"/>
                <a:gd name="connsiteY1" fmla="*/ 32942 h 2974548"/>
                <a:gd name="connsiteX2" fmla="*/ 2125964 w 2185476"/>
                <a:gd name="connsiteY2" fmla="*/ 38258 h 2974548"/>
                <a:gd name="connsiteX3" fmla="*/ 2049978 w 2185476"/>
                <a:gd name="connsiteY3" fmla="*/ 91394 h 2974548"/>
                <a:gd name="connsiteX4" fmla="*/ 2030319 w 2185476"/>
                <a:gd name="connsiteY4" fmla="*/ 105742 h 2974548"/>
                <a:gd name="connsiteX5" fmla="*/ 1971337 w 2185476"/>
                <a:gd name="connsiteY5" fmla="*/ 151436 h 2974548"/>
                <a:gd name="connsiteX6" fmla="*/ 1954869 w 2185476"/>
                <a:gd name="connsiteY6" fmla="*/ 164718 h 2974548"/>
                <a:gd name="connsiteX7" fmla="*/ 1884194 w 2185476"/>
                <a:gd name="connsiteY7" fmla="*/ 225296 h 2974548"/>
                <a:gd name="connsiteX8" fmla="*/ 1870912 w 2185476"/>
                <a:gd name="connsiteY8" fmla="*/ 237519 h 2974548"/>
                <a:gd name="connsiteX9" fmla="*/ 1814055 w 2185476"/>
                <a:gd name="connsiteY9" fmla="*/ 291185 h 2974548"/>
                <a:gd name="connsiteX10" fmla="*/ 1796522 w 2185476"/>
                <a:gd name="connsiteY10" fmla="*/ 308188 h 2974548"/>
                <a:gd name="connsiteX11" fmla="*/ 1667406 w 2185476"/>
                <a:gd name="connsiteY11" fmla="*/ 447937 h 2974548"/>
                <a:gd name="connsiteX12" fmla="*/ 1651992 w 2185476"/>
                <a:gd name="connsiteY12" fmla="*/ 466530 h 2974548"/>
                <a:gd name="connsiteX13" fmla="*/ 1601512 w 2185476"/>
                <a:gd name="connsiteY13" fmla="*/ 529233 h 2974548"/>
                <a:gd name="connsiteX14" fmla="*/ 1590890 w 2185476"/>
                <a:gd name="connsiteY14" fmla="*/ 543051 h 2974548"/>
                <a:gd name="connsiteX15" fmla="*/ 1534033 w 2185476"/>
                <a:gd name="connsiteY15" fmla="*/ 621157 h 2974548"/>
                <a:gd name="connsiteX16" fmla="*/ 1522871 w 2185476"/>
                <a:gd name="connsiteY16" fmla="*/ 637630 h 2974548"/>
                <a:gd name="connsiteX17" fmla="*/ 1478767 w 2185476"/>
                <a:gd name="connsiteY17" fmla="*/ 704584 h 2974548"/>
                <a:gd name="connsiteX18" fmla="*/ 1466014 w 2185476"/>
                <a:gd name="connsiteY18" fmla="*/ 724773 h 2974548"/>
                <a:gd name="connsiteX19" fmla="*/ 1415539 w 2185476"/>
                <a:gd name="connsiteY19" fmla="*/ 809261 h 2974548"/>
                <a:gd name="connsiteX20" fmla="*/ 1412878 w 2185476"/>
                <a:gd name="connsiteY20" fmla="*/ 814571 h 2974548"/>
                <a:gd name="connsiteX21" fmla="*/ 1368779 w 2185476"/>
                <a:gd name="connsiteY21" fmla="*/ 895873 h 2974548"/>
                <a:gd name="connsiteX22" fmla="*/ 1357087 w 2185476"/>
                <a:gd name="connsiteY22" fmla="*/ 918718 h 2974548"/>
                <a:gd name="connsiteX23" fmla="*/ 1319359 w 2185476"/>
                <a:gd name="connsiteY23" fmla="*/ 996299 h 2974548"/>
                <a:gd name="connsiteX24" fmla="*/ 1313518 w 2185476"/>
                <a:gd name="connsiteY24" fmla="*/ 1008521 h 2974548"/>
                <a:gd name="connsiteX25" fmla="*/ 1273665 w 2185476"/>
                <a:gd name="connsiteY25" fmla="*/ 1099909 h 2974548"/>
                <a:gd name="connsiteX26" fmla="*/ 1264633 w 2185476"/>
                <a:gd name="connsiteY26" fmla="*/ 1121699 h 2974548"/>
                <a:gd name="connsiteX27" fmla="*/ 1235407 w 2185476"/>
                <a:gd name="connsiteY27" fmla="*/ 1197685 h 2974548"/>
                <a:gd name="connsiteX28" fmla="*/ 1226905 w 2185476"/>
                <a:gd name="connsiteY28" fmla="*/ 1219999 h 2974548"/>
                <a:gd name="connsiteX29" fmla="*/ 1195024 w 2185476"/>
                <a:gd name="connsiteY29" fmla="*/ 1315644 h 2974548"/>
                <a:gd name="connsiteX30" fmla="*/ 1190773 w 2185476"/>
                <a:gd name="connsiteY30" fmla="*/ 1329992 h 2974548"/>
                <a:gd name="connsiteX31" fmla="*/ 1166333 w 2185476"/>
                <a:gd name="connsiteY31" fmla="*/ 1415009 h 2974548"/>
                <a:gd name="connsiteX32" fmla="*/ 1159427 w 2185476"/>
                <a:gd name="connsiteY32" fmla="*/ 1441574 h 2974548"/>
                <a:gd name="connsiteX33" fmla="*/ 1137637 w 2185476"/>
                <a:gd name="connsiteY33" fmla="*/ 1532968 h 2974548"/>
                <a:gd name="connsiteX34" fmla="*/ 1135512 w 2185476"/>
                <a:gd name="connsiteY34" fmla="*/ 1542000 h 2974548"/>
                <a:gd name="connsiteX35" fmla="*/ 1115323 w 2185476"/>
                <a:gd name="connsiteY35" fmla="*/ 1643491 h 2974548"/>
                <a:gd name="connsiteX36" fmla="*/ 1110536 w 2185476"/>
                <a:gd name="connsiteY36" fmla="*/ 1670591 h 2974548"/>
                <a:gd name="connsiteX37" fmla="*/ 1097784 w 2185476"/>
                <a:gd name="connsiteY37" fmla="*/ 1753483 h 2974548"/>
                <a:gd name="connsiteX38" fmla="*/ 1094599 w 2185476"/>
                <a:gd name="connsiteY38" fmla="*/ 1777928 h 2974548"/>
                <a:gd name="connsiteX39" fmla="*/ 1083436 w 2185476"/>
                <a:gd name="connsiteY39" fmla="*/ 1882069 h 2974548"/>
                <a:gd name="connsiteX40" fmla="*/ 1081846 w 2185476"/>
                <a:gd name="connsiteY40" fmla="*/ 1903859 h 2974548"/>
                <a:gd name="connsiteX41" fmla="*/ 1075999 w 2185476"/>
                <a:gd name="connsiteY41" fmla="*/ 1990472 h 2974548"/>
                <a:gd name="connsiteX42" fmla="*/ 1074404 w 2185476"/>
                <a:gd name="connsiteY42" fmla="*/ 2019692 h 2974548"/>
                <a:gd name="connsiteX43" fmla="*/ 1072279 w 2185476"/>
                <a:gd name="connsiteY43" fmla="*/ 2127559 h 2974548"/>
                <a:gd name="connsiteX44" fmla="*/ 1074940 w 2185476"/>
                <a:gd name="connsiteY44" fmla="*/ 2242863 h 2974548"/>
                <a:gd name="connsiteX45" fmla="*/ 1077059 w 2185476"/>
                <a:gd name="connsiteY45" fmla="*/ 2280591 h 2974548"/>
                <a:gd name="connsiteX46" fmla="*/ 1081846 w 2185476"/>
                <a:gd name="connsiteY46" fmla="*/ 2357636 h 2974548"/>
                <a:gd name="connsiteX47" fmla="*/ 1086097 w 2185476"/>
                <a:gd name="connsiteY47" fmla="*/ 2401740 h 2974548"/>
                <a:gd name="connsiteX48" fmla="*/ 1093533 w 2185476"/>
                <a:gd name="connsiteY48" fmla="*/ 2471350 h 2974548"/>
                <a:gd name="connsiteX49" fmla="*/ 1099915 w 2185476"/>
                <a:gd name="connsiteY49" fmla="*/ 2517574 h 2974548"/>
                <a:gd name="connsiteX50" fmla="*/ 1110007 w 2185476"/>
                <a:gd name="connsiteY50" fmla="*/ 2583998 h 2974548"/>
                <a:gd name="connsiteX51" fmla="*/ 1118508 w 2185476"/>
                <a:gd name="connsiteY51" fmla="*/ 2631287 h 2974548"/>
                <a:gd name="connsiteX52" fmla="*/ 1131261 w 2185476"/>
                <a:gd name="connsiteY52" fmla="*/ 2695580 h 2974548"/>
                <a:gd name="connsiteX53" fmla="*/ 1141888 w 2185476"/>
                <a:gd name="connsiteY53" fmla="*/ 2742875 h 2974548"/>
                <a:gd name="connsiteX54" fmla="*/ 1157296 w 2185476"/>
                <a:gd name="connsiteY54" fmla="*/ 2806103 h 2974548"/>
                <a:gd name="connsiteX55" fmla="*/ 1169519 w 2185476"/>
                <a:gd name="connsiteY55" fmla="*/ 2852862 h 2974548"/>
                <a:gd name="connsiteX56" fmla="*/ 1188117 w 2185476"/>
                <a:gd name="connsiteY56" fmla="*/ 2916095 h 2974548"/>
                <a:gd name="connsiteX57" fmla="*/ 1201930 w 2185476"/>
                <a:gd name="connsiteY57" fmla="*/ 2961795 h 2974548"/>
                <a:gd name="connsiteX58" fmla="*/ 1200870 w 2185476"/>
                <a:gd name="connsiteY58" fmla="*/ 2960730 h 2974548"/>
                <a:gd name="connsiteX59" fmla="*/ 1205121 w 2185476"/>
                <a:gd name="connsiteY59" fmla="*/ 2974548 h 2974548"/>
                <a:gd name="connsiteX60" fmla="*/ 0 w 2185476"/>
                <a:gd name="connsiteY60" fmla="*/ 2974548 h 2974548"/>
                <a:gd name="connsiteX61" fmla="*/ 530 w 2185476"/>
                <a:gd name="connsiteY61" fmla="*/ 2957544 h 2974548"/>
                <a:gd name="connsiteX62" fmla="*/ 2126 w 2185476"/>
                <a:gd name="connsiteY62" fmla="*/ 2912375 h 2974548"/>
                <a:gd name="connsiteX63" fmla="*/ 4251 w 2185476"/>
                <a:gd name="connsiteY63" fmla="*/ 2863490 h 2974548"/>
                <a:gd name="connsiteX64" fmla="*/ 6907 w 2185476"/>
                <a:gd name="connsiteY64" fmla="*/ 2818326 h 2974548"/>
                <a:gd name="connsiteX65" fmla="*/ 10627 w 2185476"/>
                <a:gd name="connsiteY65" fmla="*/ 2770506 h 2974548"/>
                <a:gd name="connsiteX66" fmla="*/ 14878 w 2185476"/>
                <a:gd name="connsiteY66" fmla="*/ 2725336 h 2974548"/>
                <a:gd name="connsiteX67" fmla="*/ 19659 w 2185476"/>
                <a:gd name="connsiteY67" fmla="*/ 2678047 h 2974548"/>
                <a:gd name="connsiteX68" fmla="*/ 24970 w 2185476"/>
                <a:gd name="connsiteY68" fmla="*/ 2632883 h 2974548"/>
                <a:gd name="connsiteX69" fmla="*/ 30816 w 2185476"/>
                <a:gd name="connsiteY69" fmla="*/ 2586123 h 2974548"/>
                <a:gd name="connsiteX70" fmla="*/ 37723 w 2185476"/>
                <a:gd name="connsiteY70" fmla="*/ 2540959 h 2974548"/>
                <a:gd name="connsiteX71" fmla="*/ 45164 w 2185476"/>
                <a:gd name="connsiteY71" fmla="*/ 2494730 h 2974548"/>
                <a:gd name="connsiteX72" fmla="*/ 53136 w 2185476"/>
                <a:gd name="connsiteY72" fmla="*/ 2449566 h 2974548"/>
                <a:gd name="connsiteX73" fmla="*/ 61638 w 2185476"/>
                <a:gd name="connsiteY73" fmla="*/ 2404396 h 2974548"/>
                <a:gd name="connsiteX74" fmla="*/ 70670 w 2185476"/>
                <a:gd name="connsiteY74" fmla="*/ 2359232 h 2974548"/>
                <a:gd name="connsiteX75" fmla="*/ 80237 w 2185476"/>
                <a:gd name="connsiteY75" fmla="*/ 2314598 h 2974548"/>
                <a:gd name="connsiteX76" fmla="*/ 90858 w 2185476"/>
                <a:gd name="connsiteY76" fmla="*/ 2269434 h 2974548"/>
                <a:gd name="connsiteX77" fmla="*/ 102021 w 2185476"/>
                <a:gd name="connsiteY77" fmla="*/ 2225859 h 2974548"/>
                <a:gd name="connsiteX78" fmla="*/ 114238 w 2185476"/>
                <a:gd name="connsiteY78" fmla="*/ 2180695 h 2974548"/>
                <a:gd name="connsiteX79" fmla="*/ 126466 w 2185476"/>
                <a:gd name="connsiteY79" fmla="*/ 2138187 h 2974548"/>
                <a:gd name="connsiteX80" fmla="*/ 139749 w 2185476"/>
                <a:gd name="connsiteY80" fmla="*/ 2092487 h 2974548"/>
                <a:gd name="connsiteX81" fmla="*/ 153031 w 2185476"/>
                <a:gd name="connsiteY81" fmla="*/ 2051044 h 2974548"/>
                <a:gd name="connsiteX82" fmla="*/ 167910 w 2185476"/>
                <a:gd name="connsiteY82" fmla="*/ 2005344 h 2974548"/>
                <a:gd name="connsiteX83" fmla="*/ 181722 w 2185476"/>
                <a:gd name="connsiteY83" fmla="*/ 1964967 h 2974548"/>
                <a:gd name="connsiteX84" fmla="*/ 198196 w 2185476"/>
                <a:gd name="connsiteY84" fmla="*/ 1919267 h 2974548"/>
                <a:gd name="connsiteX85" fmla="*/ 213074 w 2185476"/>
                <a:gd name="connsiteY85" fmla="*/ 1879944 h 2974548"/>
                <a:gd name="connsiteX86" fmla="*/ 231143 w 2185476"/>
                <a:gd name="connsiteY86" fmla="*/ 1834250 h 2974548"/>
                <a:gd name="connsiteX87" fmla="*/ 247081 w 2185476"/>
                <a:gd name="connsiteY87" fmla="*/ 1795992 h 2974548"/>
                <a:gd name="connsiteX88" fmla="*/ 266739 w 2185476"/>
                <a:gd name="connsiteY88" fmla="*/ 1750298 h 2974548"/>
                <a:gd name="connsiteX89" fmla="*/ 283213 w 2185476"/>
                <a:gd name="connsiteY89" fmla="*/ 1713630 h 2974548"/>
                <a:gd name="connsiteX90" fmla="*/ 304467 w 2185476"/>
                <a:gd name="connsiteY90" fmla="*/ 1667400 h 2974548"/>
                <a:gd name="connsiteX91" fmla="*/ 321471 w 2185476"/>
                <a:gd name="connsiteY91" fmla="*/ 1631803 h 2974548"/>
                <a:gd name="connsiteX92" fmla="*/ 344321 w 2185476"/>
                <a:gd name="connsiteY92" fmla="*/ 1585574 h 2974548"/>
                <a:gd name="connsiteX93" fmla="*/ 361854 w 2185476"/>
                <a:gd name="connsiteY93" fmla="*/ 1551567 h 2974548"/>
                <a:gd name="connsiteX94" fmla="*/ 386829 w 2185476"/>
                <a:gd name="connsiteY94" fmla="*/ 1504807 h 2974548"/>
                <a:gd name="connsiteX95" fmla="*/ 404893 w 2185476"/>
                <a:gd name="connsiteY95" fmla="*/ 1472396 h 2974548"/>
                <a:gd name="connsiteX96" fmla="*/ 431463 w 2185476"/>
                <a:gd name="connsiteY96" fmla="*/ 1425636 h 2974548"/>
                <a:gd name="connsiteX97" fmla="*/ 450057 w 2185476"/>
                <a:gd name="connsiteY97" fmla="*/ 1394815 h 2974548"/>
                <a:gd name="connsiteX98" fmla="*/ 478753 w 2185476"/>
                <a:gd name="connsiteY98" fmla="*/ 1347525 h 2974548"/>
                <a:gd name="connsiteX99" fmla="*/ 497352 w 2185476"/>
                <a:gd name="connsiteY99" fmla="*/ 1318299 h 2974548"/>
                <a:gd name="connsiteX100" fmla="*/ 528173 w 2185476"/>
                <a:gd name="connsiteY100" fmla="*/ 1271010 h 2974548"/>
                <a:gd name="connsiteX101" fmla="*/ 546767 w 2185476"/>
                <a:gd name="connsiteY101" fmla="*/ 1243379 h 2974548"/>
                <a:gd name="connsiteX102" fmla="*/ 579708 w 2185476"/>
                <a:gd name="connsiteY102" fmla="*/ 1195560 h 2974548"/>
                <a:gd name="connsiteX103" fmla="*/ 598313 w 2185476"/>
                <a:gd name="connsiteY103" fmla="*/ 1169519 h 2974548"/>
                <a:gd name="connsiteX104" fmla="*/ 633380 w 2185476"/>
                <a:gd name="connsiteY104" fmla="*/ 1121699 h 2974548"/>
                <a:gd name="connsiteX105" fmla="*/ 651973 w 2185476"/>
                <a:gd name="connsiteY105" fmla="*/ 1097254 h 2974548"/>
                <a:gd name="connsiteX106" fmla="*/ 689171 w 2185476"/>
                <a:gd name="connsiteY106" fmla="*/ 1048899 h 2974548"/>
                <a:gd name="connsiteX107" fmla="*/ 707240 w 2185476"/>
                <a:gd name="connsiteY107" fmla="*/ 1026585 h 2974548"/>
                <a:gd name="connsiteX108" fmla="*/ 747087 w 2185476"/>
                <a:gd name="connsiteY108" fmla="*/ 978230 h 2974548"/>
                <a:gd name="connsiteX109" fmla="*/ 765156 w 2185476"/>
                <a:gd name="connsiteY109" fmla="*/ 957505 h 2974548"/>
                <a:gd name="connsiteX110" fmla="*/ 807665 w 2185476"/>
                <a:gd name="connsiteY110" fmla="*/ 908620 h 2974548"/>
                <a:gd name="connsiteX111" fmla="*/ 825199 w 2185476"/>
                <a:gd name="connsiteY111" fmla="*/ 889491 h 2974548"/>
                <a:gd name="connsiteX112" fmla="*/ 870368 w 2185476"/>
                <a:gd name="connsiteY112" fmla="*/ 840612 h 2974548"/>
                <a:gd name="connsiteX113" fmla="*/ 886836 w 2185476"/>
                <a:gd name="connsiteY113" fmla="*/ 823609 h 2974548"/>
                <a:gd name="connsiteX114" fmla="*/ 934656 w 2185476"/>
                <a:gd name="connsiteY114" fmla="*/ 774724 h 2974548"/>
                <a:gd name="connsiteX115" fmla="*/ 950599 w 2185476"/>
                <a:gd name="connsiteY115" fmla="*/ 759310 h 2974548"/>
                <a:gd name="connsiteX116" fmla="*/ 1001080 w 2185476"/>
                <a:gd name="connsiteY116" fmla="*/ 710425 h 2974548"/>
                <a:gd name="connsiteX117" fmla="*/ 1015958 w 2185476"/>
                <a:gd name="connsiteY117" fmla="*/ 696613 h 2974548"/>
                <a:gd name="connsiteX118" fmla="*/ 1069623 w 2185476"/>
                <a:gd name="connsiteY118" fmla="*/ 647728 h 2974548"/>
                <a:gd name="connsiteX119" fmla="*/ 1083436 w 2185476"/>
                <a:gd name="connsiteY119" fmla="*/ 635505 h 2974548"/>
                <a:gd name="connsiteX120" fmla="*/ 1140293 w 2185476"/>
                <a:gd name="connsiteY120" fmla="*/ 586620 h 2974548"/>
                <a:gd name="connsiteX121" fmla="*/ 1152515 w 2185476"/>
                <a:gd name="connsiteY121" fmla="*/ 576523 h 2974548"/>
                <a:gd name="connsiteX122" fmla="*/ 1212563 w 2185476"/>
                <a:gd name="connsiteY122" fmla="*/ 527638 h 2974548"/>
                <a:gd name="connsiteX123" fmla="*/ 1225845 w 2185476"/>
                <a:gd name="connsiteY123" fmla="*/ 517011 h 2974548"/>
                <a:gd name="connsiteX124" fmla="*/ 1286417 w 2185476"/>
                <a:gd name="connsiteY124" fmla="*/ 470251 h 2974548"/>
                <a:gd name="connsiteX125" fmla="*/ 1289603 w 2185476"/>
                <a:gd name="connsiteY125" fmla="*/ 468126 h 2974548"/>
                <a:gd name="connsiteX126" fmla="*/ 1413413 w 2185476"/>
                <a:gd name="connsiteY126" fmla="*/ 379923 h 2974548"/>
                <a:gd name="connsiteX127" fmla="*/ 1418194 w 2185476"/>
                <a:gd name="connsiteY127" fmla="*/ 376732 h 2974548"/>
                <a:gd name="connsiteX128" fmla="*/ 1509058 w 2185476"/>
                <a:gd name="connsiteY128" fmla="*/ 318285 h 2974548"/>
                <a:gd name="connsiteX129" fmla="*/ 1539344 w 2185476"/>
                <a:gd name="connsiteY129" fmla="*/ 299156 h 2974548"/>
                <a:gd name="connsiteX130" fmla="*/ 1551037 w 2185476"/>
                <a:gd name="connsiteY130" fmla="*/ 292250 h 2974548"/>
                <a:gd name="connsiteX131" fmla="*/ 1672181 w 2185476"/>
                <a:gd name="connsiteY131" fmla="*/ 222641 h 2974548"/>
                <a:gd name="connsiteX132" fmla="*/ 1688125 w 2185476"/>
                <a:gd name="connsiteY132" fmla="*/ 214139 h 2974548"/>
                <a:gd name="connsiteX133" fmla="*/ 1739665 w 2185476"/>
                <a:gd name="connsiteY133" fmla="*/ 187038 h 2974548"/>
                <a:gd name="connsiteX134" fmla="*/ 1750827 w 2185476"/>
                <a:gd name="connsiteY134" fmla="*/ 181192 h 2974548"/>
                <a:gd name="connsiteX135" fmla="*/ 1808209 w 2185476"/>
                <a:gd name="connsiteY135" fmla="*/ 152501 h 2974548"/>
                <a:gd name="connsiteX136" fmla="*/ 1809804 w 2185476"/>
                <a:gd name="connsiteY136" fmla="*/ 151971 h 2974548"/>
                <a:gd name="connsiteX137" fmla="*/ 1829999 w 2185476"/>
                <a:gd name="connsiteY137" fmla="*/ 142934 h 2974548"/>
                <a:gd name="connsiteX138" fmla="*/ 1950613 w 2185476"/>
                <a:gd name="connsiteY138" fmla="*/ 88203 h 2974548"/>
                <a:gd name="connsiteX139" fmla="*/ 1974528 w 2185476"/>
                <a:gd name="connsiteY139" fmla="*/ 78641 h 2974548"/>
                <a:gd name="connsiteX140" fmla="*/ 2095148 w 2185476"/>
                <a:gd name="connsiteY140" fmla="*/ 31352 h 2974548"/>
                <a:gd name="connsiteX141" fmla="*/ 2122249 w 2185476"/>
                <a:gd name="connsiteY141" fmla="*/ 21784 h 2974548"/>
                <a:gd name="connsiteX142" fmla="*/ 2185476 w 2185476"/>
                <a:gd name="connsiteY142" fmla="*/ 0 h 2974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2185476" h="2974548">
                  <a:moveTo>
                    <a:pt x="2185476" y="0"/>
                  </a:moveTo>
                  <a:cubicBezTo>
                    <a:pt x="2167943" y="10627"/>
                    <a:pt x="2150939" y="21784"/>
                    <a:pt x="2133935" y="32942"/>
                  </a:cubicBezTo>
                  <a:cubicBezTo>
                    <a:pt x="2131280" y="34537"/>
                    <a:pt x="2128619" y="36662"/>
                    <a:pt x="2125964" y="38258"/>
                  </a:cubicBezTo>
                  <a:cubicBezTo>
                    <a:pt x="2099929" y="55261"/>
                    <a:pt x="2074953" y="73330"/>
                    <a:pt x="2049978" y="91394"/>
                  </a:cubicBezTo>
                  <a:cubicBezTo>
                    <a:pt x="2043072" y="96175"/>
                    <a:pt x="2036696" y="100961"/>
                    <a:pt x="2030319" y="105742"/>
                  </a:cubicBezTo>
                  <a:cubicBezTo>
                    <a:pt x="2010661" y="120620"/>
                    <a:pt x="1990996" y="136028"/>
                    <a:pt x="1971337" y="151436"/>
                  </a:cubicBezTo>
                  <a:cubicBezTo>
                    <a:pt x="1966026" y="155687"/>
                    <a:pt x="1960180" y="160468"/>
                    <a:pt x="1954869" y="164718"/>
                  </a:cubicBezTo>
                  <a:cubicBezTo>
                    <a:pt x="1930954" y="184383"/>
                    <a:pt x="1907574" y="204572"/>
                    <a:pt x="1884194" y="225296"/>
                  </a:cubicBezTo>
                  <a:cubicBezTo>
                    <a:pt x="1879413" y="229547"/>
                    <a:pt x="1875163" y="233268"/>
                    <a:pt x="1870912" y="237519"/>
                  </a:cubicBezTo>
                  <a:cubicBezTo>
                    <a:pt x="1851783" y="255052"/>
                    <a:pt x="1832654" y="273116"/>
                    <a:pt x="1814055" y="291185"/>
                  </a:cubicBezTo>
                  <a:cubicBezTo>
                    <a:pt x="1808209" y="296501"/>
                    <a:pt x="1802368" y="302342"/>
                    <a:pt x="1796522" y="308188"/>
                  </a:cubicBezTo>
                  <a:cubicBezTo>
                    <a:pt x="1751887" y="352822"/>
                    <a:pt x="1708849" y="399052"/>
                    <a:pt x="1667406" y="447937"/>
                  </a:cubicBezTo>
                  <a:cubicBezTo>
                    <a:pt x="1662089" y="454313"/>
                    <a:pt x="1657309" y="460159"/>
                    <a:pt x="1651992" y="466530"/>
                  </a:cubicBezTo>
                  <a:cubicBezTo>
                    <a:pt x="1634989" y="487254"/>
                    <a:pt x="1617985" y="507979"/>
                    <a:pt x="1601512" y="529233"/>
                  </a:cubicBezTo>
                  <a:cubicBezTo>
                    <a:pt x="1598326" y="534014"/>
                    <a:pt x="1594605" y="538265"/>
                    <a:pt x="1590890" y="543051"/>
                  </a:cubicBezTo>
                  <a:cubicBezTo>
                    <a:pt x="1571756" y="568551"/>
                    <a:pt x="1552627" y="594592"/>
                    <a:pt x="1534033" y="621157"/>
                  </a:cubicBezTo>
                  <a:cubicBezTo>
                    <a:pt x="1530312" y="626473"/>
                    <a:pt x="1526591" y="632320"/>
                    <a:pt x="1522871" y="637630"/>
                  </a:cubicBezTo>
                  <a:cubicBezTo>
                    <a:pt x="1507998" y="659945"/>
                    <a:pt x="1493115" y="682264"/>
                    <a:pt x="1478767" y="704584"/>
                  </a:cubicBezTo>
                  <a:cubicBezTo>
                    <a:pt x="1474521" y="711491"/>
                    <a:pt x="1470270" y="717867"/>
                    <a:pt x="1466014" y="724773"/>
                  </a:cubicBezTo>
                  <a:cubicBezTo>
                    <a:pt x="1449010" y="752404"/>
                    <a:pt x="1432013" y="780564"/>
                    <a:pt x="1415539" y="809261"/>
                  </a:cubicBezTo>
                  <a:cubicBezTo>
                    <a:pt x="1415009" y="810856"/>
                    <a:pt x="1413943" y="812981"/>
                    <a:pt x="1412878" y="814571"/>
                  </a:cubicBezTo>
                  <a:cubicBezTo>
                    <a:pt x="1397470" y="841142"/>
                    <a:pt x="1383122" y="868237"/>
                    <a:pt x="1368779" y="895873"/>
                  </a:cubicBezTo>
                  <a:cubicBezTo>
                    <a:pt x="1364529" y="903840"/>
                    <a:pt x="1360808" y="911281"/>
                    <a:pt x="1357087" y="918718"/>
                  </a:cubicBezTo>
                  <a:cubicBezTo>
                    <a:pt x="1344334" y="944223"/>
                    <a:pt x="1331581" y="970264"/>
                    <a:pt x="1319359" y="996299"/>
                  </a:cubicBezTo>
                  <a:cubicBezTo>
                    <a:pt x="1317239" y="1000020"/>
                    <a:pt x="1315644" y="1004270"/>
                    <a:pt x="1313518" y="1008521"/>
                  </a:cubicBezTo>
                  <a:cubicBezTo>
                    <a:pt x="1299700" y="1038807"/>
                    <a:pt x="1286417" y="1069093"/>
                    <a:pt x="1273665" y="1099909"/>
                  </a:cubicBezTo>
                  <a:cubicBezTo>
                    <a:pt x="1270479" y="1106821"/>
                    <a:pt x="1267289" y="1114258"/>
                    <a:pt x="1264633" y="1121699"/>
                  </a:cubicBezTo>
                  <a:cubicBezTo>
                    <a:pt x="1254536" y="1146675"/>
                    <a:pt x="1244974" y="1172174"/>
                    <a:pt x="1235407" y="1197685"/>
                  </a:cubicBezTo>
                  <a:cubicBezTo>
                    <a:pt x="1232222" y="1205121"/>
                    <a:pt x="1229561" y="1212563"/>
                    <a:pt x="1226905" y="1219999"/>
                  </a:cubicBezTo>
                  <a:cubicBezTo>
                    <a:pt x="1215748" y="1251351"/>
                    <a:pt x="1205121" y="1283232"/>
                    <a:pt x="1195024" y="1315644"/>
                  </a:cubicBezTo>
                  <a:cubicBezTo>
                    <a:pt x="1193428" y="1320425"/>
                    <a:pt x="1192368" y="1325211"/>
                    <a:pt x="1190773" y="1329992"/>
                  </a:cubicBezTo>
                  <a:cubicBezTo>
                    <a:pt x="1182271" y="1358152"/>
                    <a:pt x="1173769" y="1386313"/>
                    <a:pt x="1166333" y="1415009"/>
                  </a:cubicBezTo>
                  <a:cubicBezTo>
                    <a:pt x="1164208" y="1424041"/>
                    <a:pt x="1161547" y="1432543"/>
                    <a:pt x="1159427" y="1441574"/>
                  </a:cubicBezTo>
                  <a:cubicBezTo>
                    <a:pt x="1151985" y="1471860"/>
                    <a:pt x="1144543" y="1502152"/>
                    <a:pt x="1137637" y="1532968"/>
                  </a:cubicBezTo>
                  <a:cubicBezTo>
                    <a:pt x="1137107" y="1535629"/>
                    <a:pt x="1136047" y="1538814"/>
                    <a:pt x="1135512" y="1542000"/>
                  </a:cubicBezTo>
                  <a:cubicBezTo>
                    <a:pt x="1128075" y="1575477"/>
                    <a:pt x="1121164" y="1609484"/>
                    <a:pt x="1115323" y="1643491"/>
                  </a:cubicBezTo>
                  <a:cubicBezTo>
                    <a:pt x="1113727" y="1652528"/>
                    <a:pt x="1112132" y="1661560"/>
                    <a:pt x="1110536" y="1670591"/>
                  </a:cubicBezTo>
                  <a:cubicBezTo>
                    <a:pt x="1105756" y="1698222"/>
                    <a:pt x="1101505" y="1725853"/>
                    <a:pt x="1097784" y="1753483"/>
                  </a:cubicBezTo>
                  <a:cubicBezTo>
                    <a:pt x="1096724" y="1761985"/>
                    <a:pt x="1095658" y="1769957"/>
                    <a:pt x="1094599" y="1777928"/>
                  </a:cubicBezTo>
                  <a:cubicBezTo>
                    <a:pt x="1090348" y="1812465"/>
                    <a:pt x="1086627" y="1847002"/>
                    <a:pt x="1083436" y="1882069"/>
                  </a:cubicBezTo>
                  <a:cubicBezTo>
                    <a:pt x="1082911" y="1889511"/>
                    <a:pt x="1082376" y="1896417"/>
                    <a:pt x="1081846" y="1903859"/>
                  </a:cubicBezTo>
                  <a:cubicBezTo>
                    <a:pt x="1079191" y="1932550"/>
                    <a:pt x="1077595" y="1961246"/>
                    <a:pt x="1075999" y="1990472"/>
                  </a:cubicBezTo>
                  <a:cubicBezTo>
                    <a:pt x="1075469" y="2000034"/>
                    <a:pt x="1074404" y="2010131"/>
                    <a:pt x="1074404" y="2019692"/>
                  </a:cubicBezTo>
                  <a:cubicBezTo>
                    <a:pt x="1073344" y="2055295"/>
                    <a:pt x="1072279" y="2091427"/>
                    <a:pt x="1072279" y="2127559"/>
                  </a:cubicBezTo>
                  <a:cubicBezTo>
                    <a:pt x="1072279" y="2166347"/>
                    <a:pt x="1073344" y="2204605"/>
                    <a:pt x="1074940" y="2242863"/>
                  </a:cubicBezTo>
                  <a:cubicBezTo>
                    <a:pt x="1075469" y="2255615"/>
                    <a:pt x="1076535" y="2267838"/>
                    <a:pt x="1077059" y="2280591"/>
                  </a:cubicBezTo>
                  <a:cubicBezTo>
                    <a:pt x="1078125" y="2306626"/>
                    <a:pt x="1079720" y="2332131"/>
                    <a:pt x="1081846" y="2357636"/>
                  </a:cubicBezTo>
                  <a:cubicBezTo>
                    <a:pt x="1082911" y="2372514"/>
                    <a:pt x="1084501" y="2386862"/>
                    <a:pt x="1086097" y="2401740"/>
                  </a:cubicBezTo>
                  <a:cubicBezTo>
                    <a:pt x="1088222" y="2425120"/>
                    <a:pt x="1090877" y="2448500"/>
                    <a:pt x="1093533" y="2471350"/>
                  </a:cubicBezTo>
                  <a:cubicBezTo>
                    <a:pt x="1095658" y="2486758"/>
                    <a:pt x="1097784" y="2502166"/>
                    <a:pt x="1099915" y="2517574"/>
                  </a:cubicBezTo>
                  <a:cubicBezTo>
                    <a:pt x="1103100" y="2539894"/>
                    <a:pt x="1106291" y="2562214"/>
                    <a:pt x="1110007" y="2583998"/>
                  </a:cubicBezTo>
                  <a:cubicBezTo>
                    <a:pt x="1112667" y="2599936"/>
                    <a:pt x="1115323" y="2615349"/>
                    <a:pt x="1118508" y="2631287"/>
                  </a:cubicBezTo>
                  <a:cubicBezTo>
                    <a:pt x="1122229" y="2652542"/>
                    <a:pt x="1126480" y="2674326"/>
                    <a:pt x="1131261" y="2695580"/>
                  </a:cubicBezTo>
                  <a:cubicBezTo>
                    <a:pt x="1134982" y="2711524"/>
                    <a:pt x="1138167" y="2726932"/>
                    <a:pt x="1141888" y="2742875"/>
                  </a:cubicBezTo>
                  <a:cubicBezTo>
                    <a:pt x="1146669" y="2764124"/>
                    <a:pt x="1151985" y="2784849"/>
                    <a:pt x="1157296" y="2806103"/>
                  </a:cubicBezTo>
                  <a:cubicBezTo>
                    <a:pt x="1161017" y="2821516"/>
                    <a:pt x="1165268" y="2837454"/>
                    <a:pt x="1169519" y="2852862"/>
                  </a:cubicBezTo>
                  <a:cubicBezTo>
                    <a:pt x="1175365" y="2874117"/>
                    <a:pt x="1181741" y="2895371"/>
                    <a:pt x="1188117" y="2916095"/>
                  </a:cubicBezTo>
                  <a:cubicBezTo>
                    <a:pt x="1192368" y="2931503"/>
                    <a:pt x="1197149" y="2946917"/>
                    <a:pt x="1201930" y="2961795"/>
                  </a:cubicBezTo>
                  <a:lnTo>
                    <a:pt x="1200870" y="2960730"/>
                  </a:lnTo>
                  <a:cubicBezTo>
                    <a:pt x="1202466" y="2965510"/>
                    <a:pt x="1203525" y="2969761"/>
                    <a:pt x="1205121" y="2974548"/>
                  </a:cubicBezTo>
                  <a:lnTo>
                    <a:pt x="0" y="2974548"/>
                  </a:lnTo>
                  <a:cubicBezTo>
                    <a:pt x="530" y="2968701"/>
                    <a:pt x="530" y="2963385"/>
                    <a:pt x="530" y="2957544"/>
                  </a:cubicBezTo>
                  <a:cubicBezTo>
                    <a:pt x="1060" y="2942666"/>
                    <a:pt x="2126" y="2927253"/>
                    <a:pt x="2126" y="2912375"/>
                  </a:cubicBezTo>
                  <a:cubicBezTo>
                    <a:pt x="2656" y="2895907"/>
                    <a:pt x="3186" y="2879433"/>
                    <a:pt x="4251" y="2863490"/>
                  </a:cubicBezTo>
                  <a:cubicBezTo>
                    <a:pt x="4781" y="2848612"/>
                    <a:pt x="5847" y="2833204"/>
                    <a:pt x="6907" y="2818326"/>
                  </a:cubicBezTo>
                  <a:cubicBezTo>
                    <a:pt x="7966" y="2802382"/>
                    <a:pt x="9562" y="2786444"/>
                    <a:pt x="10627" y="2770506"/>
                  </a:cubicBezTo>
                  <a:cubicBezTo>
                    <a:pt x="12223" y="2755628"/>
                    <a:pt x="13283" y="2740214"/>
                    <a:pt x="14878" y="2725336"/>
                  </a:cubicBezTo>
                  <a:cubicBezTo>
                    <a:pt x="16474" y="2709928"/>
                    <a:pt x="18064" y="2693985"/>
                    <a:pt x="19659" y="2678047"/>
                  </a:cubicBezTo>
                  <a:cubicBezTo>
                    <a:pt x="21255" y="2663169"/>
                    <a:pt x="23380" y="2647761"/>
                    <a:pt x="24970" y="2632883"/>
                  </a:cubicBezTo>
                  <a:cubicBezTo>
                    <a:pt x="26571" y="2616939"/>
                    <a:pt x="28691" y="2601531"/>
                    <a:pt x="30816" y="2586123"/>
                  </a:cubicBezTo>
                  <a:cubicBezTo>
                    <a:pt x="32942" y="2571245"/>
                    <a:pt x="35603" y="2555837"/>
                    <a:pt x="37723" y="2540959"/>
                  </a:cubicBezTo>
                  <a:cubicBezTo>
                    <a:pt x="40383" y="2525546"/>
                    <a:pt x="42509" y="2510138"/>
                    <a:pt x="45164" y="2494730"/>
                  </a:cubicBezTo>
                  <a:cubicBezTo>
                    <a:pt x="47820" y="2479852"/>
                    <a:pt x="50481" y="2464438"/>
                    <a:pt x="53136" y="2449566"/>
                  </a:cubicBezTo>
                  <a:cubicBezTo>
                    <a:pt x="55791" y="2434687"/>
                    <a:pt x="58447" y="2419274"/>
                    <a:pt x="61638" y="2404396"/>
                  </a:cubicBezTo>
                  <a:cubicBezTo>
                    <a:pt x="64293" y="2389518"/>
                    <a:pt x="67479" y="2374110"/>
                    <a:pt x="70670" y="2359232"/>
                  </a:cubicBezTo>
                  <a:cubicBezTo>
                    <a:pt x="73855" y="2344354"/>
                    <a:pt x="77046" y="2329476"/>
                    <a:pt x="80237" y="2314598"/>
                  </a:cubicBezTo>
                  <a:cubicBezTo>
                    <a:pt x="83422" y="2299190"/>
                    <a:pt x="87143" y="2284312"/>
                    <a:pt x="90858" y="2269434"/>
                  </a:cubicBezTo>
                  <a:cubicBezTo>
                    <a:pt x="94579" y="2255086"/>
                    <a:pt x="98300" y="2240207"/>
                    <a:pt x="102021" y="2225859"/>
                  </a:cubicBezTo>
                  <a:cubicBezTo>
                    <a:pt x="106272" y="2210981"/>
                    <a:pt x="109993" y="2195573"/>
                    <a:pt x="114238" y="2180695"/>
                  </a:cubicBezTo>
                  <a:cubicBezTo>
                    <a:pt x="118495" y="2166347"/>
                    <a:pt x="122210" y="2152535"/>
                    <a:pt x="126466" y="2138187"/>
                  </a:cubicBezTo>
                  <a:cubicBezTo>
                    <a:pt x="130712" y="2122779"/>
                    <a:pt x="134963" y="2107371"/>
                    <a:pt x="139749" y="2092487"/>
                  </a:cubicBezTo>
                  <a:cubicBezTo>
                    <a:pt x="143994" y="2078675"/>
                    <a:pt x="148781" y="2064862"/>
                    <a:pt x="153031" y="2051044"/>
                  </a:cubicBezTo>
                  <a:cubicBezTo>
                    <a:pt x="157812" y="2035636"/>
                    <a:pt x="162593" y="2020222"/>
                    <a:pt x="167910" y="2005344"/>
                  </a:cubicBezTo>
                  <a:cubicBezTo>
                    <a:pt x="172160" y="1992062"/>
                    <a:pt x="176941" y="1978249"/>
                    <a:pt x="181722" y="1964967"/>
                  </a:cubicBezTo>
                  <a:cubicBezTo>
                    <a:pt x="187038" y="1949553"/>
                    <a:pt x="192349" y="1934675"/>
                    <a:pt x="198196" y="1919267"/>
                  </a:cubicBezTo>
                  <a:cubicBezTo>
                    <a:pt x="202982" y="1905984"/>
                    <a:pt x="208293" y="1893232"/>
                    <a:pt x="213074" y="1879944"/>
                  </a:cubicBezTo>
                  <a:cubicBezTo>
                    <a:pt x="218920" y="1864536"/>
                    <a:pt x="225296" y="1849658"/>
                    <a:pt x="231143" y="1834250"/>
                  </a:cubicBezTo>
                  <a:cubicBezTo>
                    <a:pt x="236453" y="1821497"/>
                    <a:pt x="241770" y="1808744"/>
                    <a:pt x="247081" y="1795992"/>
                  </a:cubicBezTo>
                  <a:cubicBezTo>
                    <a:pt x="253457" y="1781114"/>
                    <a:pt x="259833" y="1765706"/>
                    <a:pt x="266739" y="1750298"/>
                  </a:cubicBezTo>
                  <a:cubicBezTo>
                    <a:pt x="272056" y="1738075"/>
                    <a:pt x="277902" y="1725853"/>
                    <a:pt x="283213" y="1713630"/>
                  </a:cubicBezTo>
                  <a:cubicBezTo>
                    <a:pt x="290119" y="1698222"/>
                    <a:pt x="297025" y="1682814"/>
                    <a:pt x="304467" y="1667400"/>
                  </a:cubicBezTo>
                  <a:cubicBezTo>
                    <a:pt x="309778" y="1655183"/>
                    <a:pt x="315630" y="1643491"/>
                    <a:pt x="321471" y="1631803"/>
                  </a:cubicBezTo>
                  <a:cubicBezTo>
                    <a:pt x="328913" y="1616390"/>
                    <a:pt x="336349" y="1600982"/>
                    <a:pt x="344321" y="1585574"/>
                  </a:cubicBezTo>
                  <a:cubicBezTo>
                    <a:pt x="350161" y="1573887"/>
                    <a:pt x="356013" y="1562724"/>
                    <a:pt x="361854" y="1551567"/>
                  </a:cubicBezTo>
                  <a:cubicBezTo>
                    <a:pt x="370356" y="1536159"/>
                    <a:pt x="378327" y="1520215"/>
                    <a:pt x="386829" y="1504807"/>
                  </a:cubicBezTo>
                  <a:cubicBezTo>
                    <a:pt x="392670" y="1493650"/>
                    <a:pt x="399052" y="1483023"/>
                    <a:pt x="404893" y="1472396"/>
                  </a:cubicBezTo>
                  <a:cubicBezTo>
                    <a:pt x="413394" y="1456982"/>
                    <a:pt x="422432" y="1441044"/>
                    <a:pt x="431463" y="1425636"/>
                  </a:cubicBezTo>
                  <a:cubicBezTo>
                    <a:pt x="437840" y="1415539"/>
                    <a:pt x="443686" y="1404912"/>
                    <a:pt x="450057" y="1394815"/>
                  </a:cubicBezTo>
                  <a:cubicBezTo>
                    <a:pt x="459624" y="1378877"/>
                    <a:pt x="469186" y="1362933"/>
                    <a:pt x="478753" y="1347525"/>
                  </a:cubicBezTo>
                  <a:cubicBezTo>
                    <a:pt x="484599" y="1337964"/>
                    <a:pt x="490975" y="1327866"/>
                    <a:pt x="497352" y="1318299"/>
                  </a:cubicBezTo>
                  <a:cubicBezTo>
                    <a:pt x="507449" y="1302361"/>
                    <a:pt x="517541" y="1286953"/>
                    <a:pt x="528173" y="1271010"/>
                  </a:cubicBezTo>
                  <a:cubicBezTo>
                    <a:pt x="534014" y="1261978"/>
                    <a:pt x="540390" y="1252411"/>
                    <a:pt x="546767" y="1243379"/>
                  </a:cubicBezTo>
                  <a:cubicBezTo>
                    <a:pt x="557929" y="1227435"/>
                    <a:pt x="568557" y="1211498"/>
                    <a:pt x="579708" y="1195560"/>
                  </a:cubicBezTo>
                  <a:cubicBezTo>
                    <a:pt x="585554" y="1186522"/>
                    <a:pt x="591931" y="1178021"/>
                    <a:pt x="598313" y="1169519"/>
                  </a:cubicBezTo>
                  <a:cubicBezTo>
                    <a:pt x="610000" y="1153581"/>
                    <a:pt x="621692" y="1137637"/>
                    <a:pt x="633380" y="1121699"/>
                  </a:cubicBezTo>
                  <a:cubicBezTo>
                    <a:pt x="639756" y="1113198"/>
                    <a:pt x="645597" y="1105226"/>
                    <a:pt x="651973" y="1097254"/>
                  </a:cubicBezTo>
                  <a:cubicBezTo>
                    <a:pt x="664201" y="1080781"/>
                    <a:pt x="676418" y="1064843"/>
                    <a:pt x="689171" y="1048899"/>
                  </a:cubicBezTo>
                  <a:cubicBezTo>
                    <a:pt x="695017" y="1041463"/>
                    <a:pt x="701393" y="1034021"/>
                    <a:pt x="707240" y="1026585"/>
                  </a:cubicBezTo>
                  <a:cubicBezTo>
                    <a:pt x="720522" y="1010641"/>
                    <a:pt x="733805" y="994173"/>
                    <a:pt x="747087" y="978230"/>
                  </a:cubicBezTo>
                  <a:cubicBezTo>
                    <a:pt x="752934" y="971323"/>
                    <a:pt x="759310" y="964417"/>
                    <a:pt x="765156" y="957505"/>
                  </a:cubicBezTo>
                  <a:cubicBezTo>
                    <a:pt x="779504" y="941037"/>
                    <a:pt x="793317" y="924564"/>
                    <a:pt x="807665" y="908620"/>
                  </a:cubicBezTo>
                  <a:cubicBezTo>
                    <a:pt x="813511" y="902250"/>
                    <a:pt x="819352" y="895873"/>
                    <a:pt x="825199" y="889491"/>
                  </a:cubicBezTo>
                  <a:cubicBezTo>
                    <a:pt x="840077" y="873024"/>
                    <a:pt x="854955" y="856550"/>
                    <a:pt x="870368" y="840612"/>
                  </a:cubicBezTo>
                  <a:cubicBezTo>
                    <a:pt x="875679" y="834766"/>
                    <a:pt x="881520" y="829449"/>
                    <a:pt x="886836" y="823609"/>
                  </a:cubicBezTo>
                  <a:cubicBezTo>
                    <a:pt x="902780" y="807135"/>
                    <a:pt x="918718" y="790662"/>
                    <a:pt x="934656" y="774724"/>
                  </a:cubicBezTo>
                  <a:cubicBezTo>
                    <a:pt x="939972" y="769407"/>
                    <a:pt x="945288" y="764626"/>
                    <a:pt x="950599" y="759310"/>
                  </a:cubicBezTo>
                  <a:cubicBezTo>
                    <a:pt x="967073" y="742842"/>
                    <a:pt x="984076" y="726369"/>
                    <a:pt x="1001080" y="710425"/>
                  </a:cubicBezTo>
                  <a:cubicBezTo>
                    <a:pt x="1005860" y="705644"/>
                    <a:pt x="1011171" y="701393"/>
                    <a:pt x="1015958" y="696613"/>
                  </a:cubicBezTo>
                  <a:cubicBezTo>
                    <a:pt x="1033491" y="680139"/>
                    <a:pt x="1051560" y="663666"/>
                    <a:pt x="1069623" y="647728"/>
                  </a:cubicBezTo>
                  <a:cubicBezTo>
                    <a:pt x="1073874" y="643477"/>
                    <a:pt x="1078655" y="639756"/>
                    <a:pt x="1083436" y="635505"/>
                  </a:cubicBezTo>
                  <a:cubicBezTo>
                    <a:pt x="1102570" y="619031"/>
                    <a:pt x="1121164" y="602558"/>
                    <a:pt x="1140293" y="586620"/>
                  </a:cubicBezTo>
                  <a:cubicBezTo>
                    <a:pt x="1144013" y="583435"/>
                    <a:pt x="1148264" y="579714"/>
                    <a:pt x="1152515" y="576523"/>
                  </a:cubicBezTo>
                  <a:cubicBezTo>
                    <a:pt x="1172174" y="560055"/>
                    <a:pt x="1192368" y="543581"/>
                    <a:pt x="1212563" y="527638"/>
                  </a:cubicBezTo>
                  <a:cubicBezTo>
                    <a:pt x="1216808" y="523922"/>
                    <a:pt x="1221595" y="520731"/>
                    <a:pt x="1225845" y="517011"/>
                  </a:cubicBezTo>
                  <a:cubicBezTo>
                    <a:pt x="1245504" y="501603"/>
                    <a:pt x="1265699" y="485659"/>
                    <a:pt x="1286417" y="470251"/>
                  </a:cubicBezTo>
                  <a:lnTo>
                    <a:pt x="1289603" y="468126"/>
                  </a:lnTo>
                  <a:cubicBezTo>
                    <a:pt x="1329456" y="437840"/>
                    <a:pt x="1370375" y="409143"/>
                    <a:pt x="1413413" y="379923"/>
                  </a:cubicBezTo>
                  <a:lnTo>
                    <a:pt x="1418194" y="376732"/>
                  </a:lnTo>
                  <a:cubicBezTo>
                    <a:pt x="1448486" y="356543"/>
                    <a:pt x="1479302" y="336879"/>
                    <a:pt x="1509058" y="318285"/>
                  </a:cubicBezTo>
                  <a:cubicBezTo>
                    <a:pt x="1519150" y="311909"/>
                    <a:pt x="1529247" y="304997"/>
                    <a:pt x="1539344" y="299156"/>
                  </a:cubicBezTo>
                  <a:cubicBezTo>
                    <a:pt x="1539344" y="299156"/>
                    <a:pt x="1551037" y="292250"/>
                    <a:pt x="1551037" y="292250"/>
                  </a:cubicBezTo>
                  <a:cubicBezTo>
                    <a:pt x="1593545" y="266739"/>
                    <a:pt x="1633393" y="243895"/>
                    <a:pt x="1672181" y="222641"/>
                  </a:cubicBezTo>
                  <a:lnTo>
                    <a:pt x="1688125" y="214139"/>
                  </a:lnTo>
                  <a:cubicBezTo>
                    <a:pt x="1706193" y="204572"/>
                    <a:pt x="1722661" y="195540"/>
                    <a:pt x="1739665" y="187038"/>
                  </a:cubicBezTo>
                  <a:cubicBezTo>
                    <a:pt x="1743386" y="184913"/>
                    <a:pt x="1747107" y="182787"/>
                    <a:pt x="1750827" y="181192"/>
                  </a:cubicBezTo>
                  <a:cubicBezTo>
                    <a:pt x="1770486" y="171100"/>
                    <a:pt x="1789615" y="161533"/>
                    <a:pt x="1808209" y="152501"/>
                  </a:cubicBezTo>
                  <a:cubicBezTo>
                    <a:pt x="1808744" y="152501"/>
                    <a:pt x="1809804" y="151971"/>
                    <a:pt x="1809804" y="151971"/>
                  </a:cubicBezTo>
                  <a:lnTo>
                    <a:pt x="1829999" y="142934"/>
                  </a:lnTo>
                  <a:cubicBezTo>
                    <a:pt x="1873573" y="122210"/>
                    <a:pt x="1912891" y="104146"/>
                    <a:pt x="1950613" y="88203"/>
                  </a:cubicBezTo>
                  <a:lnTo>
                    <a:pt x="1974528" y="78641"/>
                  </a:lnTo>
                  <a:cubicBezTo>
                    <a:pt x="2018632" y="60572"/>
                    <a:pt x="2057950" y="45164"/>
                    <a:pt x="2095148" y="31352"/>
                  </a:cubicBezTo>
                  <a:lnTo>
                    <a:pt x="2122249" y="21784"/>
                  </a:lnTo>
                  <a:cubicBezTo>
                    <a:pt x="2144563" y="14348"/>
                    <a:pt x="2165287" y="6906"/>
                    <a:pt x="2185476" y="0"/>
                  </a:cubicBezTo>
                  <a:close/>
                </a:path>
              </a:pathLst>
            </a:custGeom>
          </p:spPr>
        </p:pic>
        <p:pic>
          <p:nvPicPr>
            <p:cNvPr id="166" name="Picture 165" descr="A picture containing mountain, sky, outdoor, nature&#10;&#10;Description automatically generated">
              <a:extLst>
                <a:ext uri="{FF2B5EF4-FFF2-40B4-BE49-F238E27FC236}">
                  <a16:creationId xmlns:a16="http://schemas.microsoft.com/office/drawing/2014/main" id="{C2E0F9CE-F04B-0B8B-2061-258C545EF0CB}"/>
                </a:ext>
              </a:extLst>
            </p:cNvPr>
            <p:cNvPicPr>
              <a:picLocks noChangeAspect="1"/>
            </p:cNvPicPr>
            <p:nvPr/>
          </p:nvPicPr>
          <p:blipFill>
            <a:blip r:embed="rId8" cstate="screen">
              <a:extLst>
                <a:ext uri="{BEBA8EAE-BF5A-486C-A8C5-ECC9F3942E4B}">
                  <a14:imgProps xmlns:a14="http://schemas.microsoft.com/office/drawing/2010/main">
                    <a14:imgLayer r:embed="rId9">
                      <a14:imgEffect>
                        <a14:colorTemperature colorTemp="7510"/>
                      </a14:imgEffect>
                      <a14:imgEffect>
                        <a14:saturation sat="164000"/>
                      </a14:imgEffect>
                    </a14:imgLayer>
                  </a14:imgProps>
                </a:ext>
                <a:ext uri="{28A0092B-C50C-407E-A947-70E740481C1C}">
                  <a14:useLocalDpi xmlns:a14="http://schemas.microsoft.com/office/drawing/2010/main"/>
                </a:ext>
              </a:extLst>
            </a:blip>
            <a:srcRect/>
            <a:stretch>
              <a:fillRect/>
            </a:stretch>
          </p:blipFill>
          <p:spPr>
            <a:xfrm>
              <a:off x="10623812" y="3835097"/>
              <a:ext cx="3138205" cy="1942117"/>
            </a:xfrm>
            <a:custGeom>
              <a:avLst/>
              <a:gdLst>
                <a:gd name="connsiteX0" fmla="*/ 846983 w 3138205"/>
                <a:gd name="connsiteY0" fmla="*/ 0 h 1942117"/>
                <a:gd name="connsiteX1" fmla="*/ 3137140 w 3138205"/>
                <a:gd name="connsiteY1" fmla="*/ 1913421 h 1942117"/>
                <a:gd name="connsiteX2" fmla="*/ 3138205 w 3138205"/>
                <a:gd name="connsiteY2" fmla="*/ 1941587 h 1942117"/>
                <a:gd name="connsiteX3" fmla="*/ 1888981 w 3138205"/>
                <a:gd name="connsiteY3" fmla="*/ 1941587 h 1942117"/>
                <a:gd name="connsiteX4" fmla="*/ 1888981 w 3138205"/>
                <a:gd name="connsiteY4" fmla="*/ 1942117 h 1942117"/>
                <a:gd name="connsiteX5" fmla="*/ 0 w 3138205"/>
                <a:gd name="connsiteY5" fmla="*/ 497882 h 1942117"/>
                <a:gd name="connsiteX6" fmla="*/ 0 w 3138205"/>
                <a:gd name="connsiteY6" fmla="*/ 142934 h 1942117"/>
                <a:gd name="connsiteX7" fmla="*/ 35067 w 3138205"/>
                <a:gd name="connsiteY7" fmla="*/ 130712 h 1942117"/>
                <a:gd name="connsiteX8" fmla="*/ 82892 w 3138205"/>
                <a:gd name="connsiteY8" fmla="*/ 115304 h 1942117"/>
                <a:gd name="connsiteX9" fmla="*/ 140279 w 3138205"/>
                <a:gd name="connsiteY9" fmla="*/ 98300 h 1942117"/>
                <a:gd name="connsiteX10" fmla="*/ 188634 w 3138205"/>
                <a:gd name="connsiteY10" fmla="*/ 85017 h 1942117"/>
                <a:gd name="connsiteX11" fmla="*/ 247610 w 3138205"/>
                <a:gd name="connsiteY11" fmla="*/ 70669 h 1942117"/>
                <a:gd name="connsiteX12" fmla="*/ 295435 w 3138205"/>
                <a:gd name="connsiteY12" fmla="*/ 59512 h 1942117"/>
                <a:gd name="connsiteX13" fmla="*/ 356007 w 3138205"/>
                <a:gd name="connsiteY13" fmla="*/ 47290 h 1942117"/>
                <a:gd name="connsiteX14" fmla="*/ 403832 w 3138205"/>
                <a:gd name="connsiteY14" fmla="*/ 38258 h 1942117"/>
                <a:gd name="connsiteX15" fmla="*/ 466530 w 3138205"/>
                <a:gd name="connsiteY15" fmla="*/ 28696 h 1942117"/>
                <a:gd name="connsiteX16" fmla="*/ 512759 w 3138205"/>
                <a:gd name="connsiteY16" fmla="*/ 21784 h 1942117"/>
                <a:gd name="connsiteX17" fmla="*/ 579708 w 3138205"/>
                <a:gd name="connsiteY17" fmla="*/ 14348 h 1942117"/>
                <a:gd name="connsiteX18" fmla="*/ 623282 w 3138205"/>
                <a:gd name="connsiteY18" fmla="*/ 9567 h 1942117"/>
                <a:gd name="connsiteX19" fmla="*/ 697672 w 3138205"/>
                <a:gd name="connsiteY19" fmla="*/ 4781 h 1942117"/>
                <a:gd name="connsiteX20" fmla="*/ 734865 w 3138205"/>
                <a:gd name="connsiteY20" fmla="*/ 2656 h 1942117"/>
                <a:gd name="connsiteX21" fmla="*/ 846983 w 3138205"/>
                <a:gd name="connsiteY21" fmla="*/ 0 h 1942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38205" h="1942117">
                  <a:moveTo>
                    <a:pt x="846983" y="0"/>
                  </a:moveTo>
                  <a:cubicBezTo>
                    <a:pt x="2075483" y="0"/>
                    <a:pt x="3081349" y="840612"/>
                    <a:pt x="3137140" y="1913421"/>
                  </a:cubicBezTo>
                  <a:lnTo>
                    <a:pt x="3138205" y="1941587"/>
                  </a:lnTo>
                  <a:lnTo>
                    <a:pt x="1888981" y="1941587"/>
                  </a:lnTo>
                  <a:lnTo>
                    <a:pt x="1888981" y="1942117"/>
                  </a:lnTo>
                  <a:cubicBezTo>
                    <a:pt x="1556877" y="1084501"/>
                    <a:pt x="824133" y="524982"/>
                    <a:pt x="0" y="497882"/>
                  </a:cubicBezTo>
                  <a:lnTo>
                    <a:pt x="0" y="142934"/>
                  </a:lnTo>
                  <a:cubicBezTo>
                    <a:pt x="11687" y="138683"/>
                    <a:pt x="23374" y="134432"/>
                    <a:pt x="35067" y="130712"/>
                  </a:cubicBezTo>
                  <a:cubicBezTo>
                    <a:pt x="51010" y="125401"/>
                    <a:pt x="66948" y="120090"/>
                    <a:pt x="82892" y="115304"/>
                  </a:cubicBezTo>
                  <a:cubicBezTo>
                    <a:pt x="102021" y="109457"/>
                    <a:pt x="121150" y="103616"/>
                    <a:pt x="140279" y="98300"/>
                  </a:cubicBezTo>
                  <a:cubicBezTo>
                    <a:pt x="156747" y="94049"/>
                    <a:pt x="172690" y="89268"/>
                    <a:pt x="188634" y="85017"/>
                  </a:cubicBezTo>
                  <a:cubicBezTo>
                    <a:pt x="208293" y="80237"/>
                    <a:pt x="227951" y="75450"/>
                    <a:pt x="247610" y="70669"/>
                  </a:cubicBezTo>
                  <a:cubicBezTo>
                    <a:pt x="263554" y="66954"/>
                    <a:pt x="279492" y="63233"/>
                    <a:pt x="295435" y="59512"/>
                  </a:cubicBezTo>
                  <a:cubicBezTo>
                    <a:pt x="315624" y="54731"/>
                    <a:pt x="335813" y="51011"/>
                    <a:pt x="356007" y="47290"/>
                  </a:cubicBezTo>
                  <a:cubicBezTo>
                    <a:pt x="371951" y="44104"/>
                    <a:pt x="387889" y="40913"/>
                    <a:pt x="403832" y="38258"/>
                  </a:cubicBezTo>
                  <a:cubicBezTo>
                    <a:pt x="424557" y="34537"/>
                    <a:pt x="445806" y="31882"/>
                    <a:pt x="466530" y="28696"/>
                  </a:cubicBezTo>
                  <a:cubicBezTo>
                    <a:pt x="481938" y="26571"/>
                    <a:pt x="497351" y="23910"/>
                    <a:pt x="512759" y="21784"/>
                  </a:cubicBezTo>
                  <a:cubicBezTo>
                    <a:pt x="535074" y="18599"/>
                    <a:pt x="557394" y="16474"/>
                    <a:pt x="579708" y="14348"/>
                  </a:cubicBezTo>
                  <a:cubicBezTo>
                    <a:pt x="594056" y="12753"/>
                    <a:pt x="608404" y="10627"/>
                    <a:pt x="623282" y="9567"/>
                  </a:cubicBezTo>
                  <a:cubicBezTo>
                    <a:pt x="647722" y="7436"/>
                    <a:pt x="672697" y="6376"/>
                    <a:pt x="697672" y="4781"/>
                  </a:cubicBezTo>
                  <a:cubicBezTo>
                    <a:pt x="710425" y="4251"/>
                    <a:pt x="722647" y="2656"/>
                    <a:pt x="734865" y="2656"/>
                  </a:cubicBezTo>
                  <a:cubicBezTo>
                    <a:pt x="772062" y="1060"/>
                    <a:pt x="809260" y="0"/>
                    <a:pt x="846983" y="0"/>
                  </a:cubicBezTo>
                  <a:close/>
                </a:path>
              </a:pathLst>
            </a:custGeom>
          </p:spPr>
        </p:pic>
        <p:pic>
          <p:nvPicPr>
            <p:cNvPr id="165" name="Picture 164" descr="A picture containing mountain, sky, outdoor, nature&#10;&#10;Description automatically generated">
              <a:extLst>
                <a:ext uri="{FF2B5EF4-FFF2-40B4-BE49-F238E27FC236}">
                  <a16:creationId xmlns:a16="http://schemas.microsoft.com/office/drawing/2014/main" id="{E457EE76-96CC-4C8A-F821-BC5FCB4A8CA7}"/>
                </a:ext>
              </a:extLst>
            </p:cNvPr>
            <p:cNvPicPr>
              <a:picLocks noChangeAspect="1"/>
            </p:cNvPicPr>
            <p:nvPr/>
          </p:nvPicPr>
          <p:blipFill>
            <a:blip r:embed="rId10" cstate="screen">
              <a:extLst>
                <a:ext uri="{BEBA8EAE-BF5A-486C-A8C5-ECC9F3942E4B}">
                  <a14:imgProps xmlns:a14="http://schemas.microsoft.com/office/drawing/2010/main">
                    <a14:imgLayer r:embed="rId11">
                      <a14:imgEffect>
                        <a14:colorTemperature colorTemp="7510"/>
                      </a14:imgEffect>
                      <a14:imgEffect>
                        <a14:saturation sat="164000"/>
                      </a14:imgEffect>
                    </a14:imgLayer>
                  </a14:imgProps>
                </a:ext>
                <a:ext uri="{28A0092B-C50C-407E-A947-70E740481C1C}">
                  <a14:useLocalDpi xmlns:a14="http://schemas.microsoft.com/office/drawing/2010/main"/>
                </a:ext>
              </a:extLst>
            </a:blip>
            <a:srcRect/>
            <a:stretch>
              <a:fillRect/>
            </a:stretch>
          </p:blipFill>
          <p:spPr>
            <a:xfrm>
              <a:off x="11578132" y="5902620"/>
              <a:ext cx="2184415" cy="2975078"/>
            </a:xfrm>
            <a:custGeom>
              <a:avLst/>
              <a:gdLst>
                <a:gd name="connsiteX0" fmla="*/ 979825 w 2184415"/>
                <a:gd name="connsiteY0" fmla="*/ 0 h 2975078"/>
                <a:gd name="connsiteX1" fmla="*/ 2184415 w 2184415"/>
                <a:gd name="connsiteY1" fmla="*/ 0 h 2975078"/>
                <a:gd name="connsiteX2" fmla="*/ 2183885 w 2184415"/>
                <a:gd name="connsiteY2" fmla="*/ 2126 h 2975078"/>
                <a:gd name="connsiteX3" fmla="*/ 2183356 w 2184415"/>
                <a:gd name="connsiteY3" fmla="*/ 19129 h 2975078"/>
                <a:gd name="connsiteX4" fmla="*/ 2181755 w 2184415"/>
                <a:gd name="connsiteY4" fmla="*/ 64293 h 2975078"/>
                <a:gd name="connsiteX5" fmla="*/ 2179635 w 2184415"/>
                <a:gd name="connsiteY5" fmla="*/ 112648 h 2975078"/>
                <a:gd name="connsiteX6" fmla="*/ 2176979 w 2184415"/>
                <a:gd name="connsiteY6" fmla="*/ 157812 h 2975078"/>
                <a:gd name="connsiteX7" fmla="*/ 2173259 w 2184415"/>
                <a:gd name="connsiteY7" fmla="*/ 205637 h 2975078"/>
                <a:gd name="connsiteX8" fmla="*/ 2169007 w 2184415"/>
                <a:gd name="connsiteY8" fmla="*/ 250801 h 2975078"/>
                <a:gd name="connsiteX9" fmla="*/ 2164221 w 2184415"/>
                <a:gd name="connsiteY9" fmla="*/ 298091 h 2975078"/>
                <a:gd name="connsiteX10" fmla="*/ 2158911 w 2184415"/>
                <a:gd name="connsiteY10" fmla="*/ 343261 h 2975078"/>
                <a:gd name="connsiteX11" fmla="*/ 2152534 w 2184415"/>
                <a:gd name="connsiteY11" fmla="*/ 390020 h 2975078"/>
                <a:gd name="connsiteX12" fmla="*/ 2146158 w 2184415"/>
                <a:gd name="connsiteY12" fmla="*/ 435184 h 2975078"/>
                <a:gd name="connsiteX13" fmla="*/ 2138716 w 2184415"/>
                <a:gd name="connsiteY13" fmla="*/ 481408 h 2975078"/>
                <a:gd name="connsiteX14" fmla="*/ 2130750 w 2184415"/>
                <a:gd name="connsiteY14" fmla="*/ 526578 h 2975078"/>
                <a:gd name="connsiteX15" fmla="*/ 2122248 w 2184415"/>
                <a:gd name="connsiteY15" fmla="*/ 572272 h 2975078"/>
                <a:gd name="connsiteX16" fmla="*/ 2113211 w 2184415"/>
                <a:gd name="connsiteY16" fmla="*/ 617442 h 2975078"/>
                <a:gd name="connsiteX17" fmla="*/ 2103119 w 2184415"/>
                <a:gd name="connsiteY17" fmla="*/ 662076 h 2975078"/>
                <a:gd name="connsiteX18" fmla="*/ 2092492 w 2184415"/>
                <a:gd name="connsiteY18" fmla="*/ 707240 h 2975078"/>
                <a:gd name="connsiteX19" fmla="*/ 2081329 w 2184415"/>
                <a:gd name="connsiteY19" fmla="*/ 751344 h 2975078"/>
                <a:gd name="connsiteX20" fmla="*/ 2069642 w 2184415"/>
                <a:gd name="connsiteY20" fmla="*/ 795978 h 2975078"/>
                <a:gd name="connsiteX21" fmla="*/ 2057419 w 2184415"/>
                <a:gd name="connsiteY21" fmla="*/ 839017 h 2975078"/>
                <a:gd name="connsiteX22" fmla="*/ 2044137 w 2184415"/>
                <a:gd name="connsiteY22" fmla="*/ 883651 h 2975078"/>
                <a:gd name="connsiteX23" fmla="*/ 2030854 w 2184415"/>
                <a:gd name="connsiteY23" fmla="*/ 926159 h 2975078"/>
                <a:gd name="connsiteX24" fmla="*/ 2016506 w 2184415"/>
                <a:gd name="connsiteY24" fmla="*/ 970264 h 2975078"/>
                <a:gd name="connsiteX25" fmla="*/ 2002158 w 2184415"/>
                <a:gd name="connsiteY25" fmla="*/ 1012237 h 2975078"/>
                <a:gd name="connsiteX26" fmla="*/ 1986220 w 2184415"/>
                <a:gd name="connsiteY26" fmla="*/ 1056341 h 2975078"/>
                <a:gd name="connsiteX27" fmla="*/ 1970812 w 2184415"/>
                <a:gd name="connsiteY27" fmla="*/ 1097254 h 2975078"/>
                <a:gd name="connsiteX28" fmla="*/ 1953273 w 2184415"/>
                <a:gd name="connsiteY28" fmla="*/ 1141888 h 2975078"/>
                <a:gd name="connsiteX29" fmla="*/ 1936800 w 2184415"/>
                <a:gd name="connsiteY29" fmla="*/ 1181741 h 2975078"/>
                <a:gd name="connsiteX30" fmla="*/ 1918207 w 2184415"/>
                <a:gd name="connsiteY30" fmla="*/ 1225846 h 2975078"/>
                <a:gd name="connsiteX31" fmla="*/ 1900667 w 2184415"/>
                <a:gd name="connsiteY31" fmla="*/ 1264633 h 2975078"/>
                <a:gd name="connsiteX32" fmla="*/ 1880479 w 2184415"/>
                <a:gd name="connsiteY32" fmla="*/ 1308738 h 2975078"/>
                <a:gd name="connsiteX33" fmla="*/ 1861880 w 2184415"/>
                <a:gd name="connsiteY33" fmla="*/ 1346460 h 2975078"/>
                <a:gd name="connsiteX34" fmla="*/ 1840095 w 2184415"/>
                <a:gd name="connsiteY34" fmla="*/ 1390034 h 2975078"/>
                <a:gd name="connsiteX35" fmla="*/ 1820967 w 2184415"/>
                <a:gd name="connsiteY35" fmla="*/ 1426696 h 2975078"/>
                <a:gd name="connsiteX36" fmla="*/ 1797587 w 2184415"/>
                <a:gd name="connsiteY36" fmla="*/ 1470271 h 2975078"/>
                <a:gd name="connsiteX37" fmla="*/ 1777928 w 2184415"/>
                <a:gd name="connsiteY37" fmla="*/ 1505867 h 2975078"/>
                <a:gd name="connsiteX38" fmla="*/ 1752953 w 2184415"/>
                <a:gd name="connsiteY38" fmla="*/ 1549442 h 2975078"/>
                <a:gd name="connsiteX39" fmla="*/ 1732228 w 2184415"/>
                <a:gd name="connsiteY39" fmla="*/ 1583978 h 2975078"/>
                <a:gd name="connsiteX40" fmla="*/ 1705663 w 2184415"/>
                <a:gd name="connsiteY40" fmla="*/ 1627553 h 2975078"/>
                <a:gd name="connsiteX41" fmla="*/ 1684409 w 2184415"/>
                <a:gd name="connsiteY41" fmla="*/ 1661030 h 2975078"/>
                <a:gd name="connsiteX42" fmla="*/ 1656243 w 2184415"/>
                <a:gd name="connsiteY42" fmla="*/ 1704598 h 2975078"/>
                <a:gd name="connsiteX43" fmla="*/ 1634458 w 2184415"/>
                <a:gd name="connsiteY43" fmla="*/ 1736480 h 2975078"/>
                <a:gd name="connsiteX44" fmla="*/ 1604702 w 2184415"/>
                <a:gd name="connsiteY44" fmla="*/ 1779518 h 2975078"/>
                <a:gd name="connsiteX45" fmla="*/ 1582388 w 2184415"/>
                <a:gd name="connsiteY45" fmla="*/ 1810340 h 2975078"/>
                <a:gd name="connsiteX46" fmla="*/ 1551036 w 2184415"/>
                <a:gd name="connsiteY46" fmla="*/ 1853379 h 2975078"/>
                <a:gd name="connsiteX47" fmla="*/ 1528187 w 2184415"/>
                <a:gd name="connsiteY47" fmla="*/ 1883135 h 2975078"/>
                <a:gd name="connsiteX48" fmla="*/ 1495245 w 2184415"/>
                <a:gd name="connsiteY48" fmla="*/ 1926173 h 2975078"/>
                <a:gd name="connsiteX49" fmla="*/ 1472395 w 2184415"/>
                <a:gd name="connsiteY49" fmla="*/ 1954340 h 2975078"/>
                <a:gd name="connsiteX50" fmla="*/ 1437323 w 2184415"/>
                <a:gd name="connsiteY50" fmla="*/ 1996848 h 2975078"/>
                <a:gd name="connsiteX51" fmla="*/ 1413943 w 2184415"/>
                <a:gd name="connsiteY51" fmla="*/ 2023943 h 2975078"/>
                <a:gd name="connsiteX52" fmla="*/ 1377281 w 2184415"/>
                <a:gd name="connsiteY52" fmla="*/ 2065922 h 2975078"/>
                <a:gd name="connsiteX53" fmla="*/ 1353371 w 2184415"/>
                <a:gd name="connsiteY53" fmla="*/ 2091957 h 2975078"/>
                <a:gd name="connsiteX54" fmla="*/ 1315113 w 2184415"/>
                <a:gd name="connsiteY54" fmla="*/ 2133406 h 2975078"/>
                <a:gd name="connsiteX55" fmla="*/ 1290674 w 2184415"/>
                <a:gd name="connsiteY55" fmla="*/ 2158911 h 2975078"/>
                <a:gd name="connsiteX56" fmla="*/ 1250820 w 2184415"/>
                <a:gd name="connsiteY56" fmla="*/ 2199824 h 2975078"/>
                <a:gd name="connsiteX57" fmla="*/ 1225310 w 2184415"/>
                <a:gd name="connsiteY57" fmla="*/ 2224270 h 2975078"/>
                <a:gd name="connsiteX58" fmla="*/ 1184402 w 2184415"/>
                <a:gd name="connsiteY58" fmla="*/ 2264117 h 2975078"/>
                <a:gd name="connsiteX59" fmla="*/ 1157831 w 2184415"/>
                <a:gd name="connsiteY59" fmla="*/ 2288563 h 2975078"/>
                <a:gd name="connsiteX60" fmla="*/ 1115853 w 2184415"/>
                <a:gd name="connsiteY60" fmla="*/ 2326820 h 2975078"/>
                <a:gd name="connsiteX61" fmla="*/ 1087692 w 2184415"/>
                <a:gd name="connsiteY61" fmla="*/ 2351260 h 2975078"/>
                <a:gd name="connsiteX62" fmla="*/ 1045713 w 2184415"/>
                <a:gd name="connsiteY62" fmla="*/ 2387928 h 2975078"/>
                <a:gd name="connsiteX63" fmla="*/ 1012766 w 2184415"/>
                <a:gd name="connsiteY63" fmla="*/ 2414493 h 2975078"/>
                <a:gd name="connsiteX64" fmla="*/ 972919 w 2184415"/>
                <a:gd name="connsiteY64" fmla="*/ 2446905 h 2975078"/>
                <a:gd name="connsiteX65" fmla="*/ 915532 w 2184415"/>
                <a:gd name="connsiteY65" fmla="*/ 2491008 h 2975078"/>
                <a:gd name="connsiteX66" fmla="*/ 897998 w 2184415"/>
                <a:gd name="connsiteY66" fmla="*/ 2504291 h 2975078"/>
                <a:gd name="connsiteX67" fmla="*/ 894807 w 2184415"/>
                <a:gd name="connsiteY67" fmla="*/ 2506416 h 2975078"/>
                <a:gd name="connsiteX68" fmla="*/ 771002 w 2184415"/>
                <a:gd name="connsiteY68" fmla="*/ 2594095 h 2975078"/>
                <a:gd name="connsiteX69" fmla="*/ 766216 w 2184415"/>
                <a:gd name="connsiteY69" fmla="*/ 2597280 h 2975078"/>
                <a:gd name="connsiteX70" fmla="*/ 645072 w 2184415"/>
                <a:gd name="connsiteY70" fmla="*/ 2674856 h 2975078"/>
                <a:gd name="connsiteX71" fmla="*/ 633379 w 2184415"/>
                <a:gd name="connsiteY71" fmla="*/ 2681768 h 2975078"/>
                <a:gd name="connsiteX72" fmla="*/ 571742 w 2184415"/>
                <a:gd name="connsiteY72" fmla="*/ 2717900 h 2975078"/>
                <a:gd name="connsiteX73" fmla="*/ 512229 w 2184415"/>
                <a:gd name="connsiteY73" fmla="*/ 2751377 h 2975078"/>
                <a:gd name="connsiteX74" fmla="*/ 496291 w 2184415"/>
                <a:gd name="connsiteY74" fmla="*/ 2759879 h 2975078"/>
                <a:gd name="connsiteX75" fmla="*/ 375136 w 2184415"/>
                <a:gd name="connsiteY75" fmla="*/ 2822046 h 2975078"/>
                <a:gd name="connsiteX76" fmla="*/ 355477 w 2184415"/>
                <a:gd name="connsiteY76" fmla="*/ 2831078 h 2975078"/>
                <a:gd name="connsiteX77" fmla="*/ 234333 w 2184415"/>
                <a:gd name="connsiteY77" fmla="*/ 2885809 h 2975078"/>
                <a:gd name="connsiteX78" fmla="*/ 210953 w 2184415"/>
                <a:gd name="connsiteY78" fmla="*/ 2895371 h 2975078"/>
                <a:gd name="connsiteX79" fmla="*/ 148250 w 2184415"/>
                <a:gd name="connsiteY79" fmla="*/ 2920876 h 2975078"/>
                <a:gd name="connsiteX80" fmla="*/ 90334 w 2184415"/>
                <a:gd name="connsiteY80" fmla="*/ 2943196 h 2975078"/>
                <a:gd name="connsiteX81" fmla="*/ 63233 w 2184415"/>
                <a:gd name="connsiteY81" fmla="*/ 2952758 h 2975078"/>
                <a:gd name="connsiteX82" fmla="*/ 0 w 2184415"/>
                <a:gd name="connsiteY82" fmla="*/ 2975078 h 2975078"/>
                <a:gd name="connsiteX83" fmla="*/ 50480 w 2184415"/>
                <a:gd name="connsiteY83" fmla="*/ 2942666 h 2975078"/>
                <a:gd name="connsiteX84" fmla="*/ 59512 w 2184415"/>
                <a:gd name="connsiteY84" fmla="*/ 2936820 h 2975078"/>
                <a:gd name="connsiteX85" fmla="*/ 134968 w 2184415"/>
                <a:gd name="connsiteY85" fmla="*/ 2884214 h 2975078"/>
                <a:gd name="connsiteX86" fmla="*/ 155157 w 2184415"/>
                <a:gd name="connsiteY86" fmla="*/ 2869336 h 2975078"/>
                <a:gd name="connsiteX87" fmla="*/ 213609 w 2184415"/>
                <a:gd name="connsiteY87" fmla="*/ 2824172 h 2975078"/>
                <a:gd name="connsiteX88" fmla="*/ 231142 w 2184415"/>
                <a:gd name="connsiteY88" fmla="*/ 2810354 h 2975078"/>
                <a:gd name="connsiteX89" fmla="*/ 301282 w 2184415"/>
                <a:gd name="connsiteY89" fmla="*/ 2750312 h 2975078"/>
                <a:gd name="connsiteX90" fmla="*/ 315094 w 2184415"/>
                <a:gd name="connsiteY90" fmla="*/ 2737559 h 2975078"/>
                <a:gd name="connsiteX91" fmla="*/ 370885 w 2184415"/>
                <a:gd name="connsiteY91" fmla="*/ 2684953 h 2975078"/>
                <a:gd name="connsiteX92" fmla="*/ 388954 w 2184415"/>
                <a:gd name="connsiteY92" fmla="*/ 2666890 h 2975078"/>
                <a:gd name="connsiteX93" fmla="*/ 517540 w 2184415"/>
                <a:gd name="connsiteY93" fmla="*/ 2527671 h 2975078"/>
                <a:gd name="connsiteX94" fmla="*/ 534014 w 2184415"/>
                <a:gd name="connsiteY94" fmla="*/ 2508012 h 2975078"/>
                <a:gd name="connsiteX95" fmla="*/ 583429 w 2184415"/>
                <a:gd name="connsiteY95" fmla="*/ 2446905 h 2975078"/>
                <a:gd name="connsiteX96" fmla="*/ 595121 w 2184415"/>
                <a:gd name="connsiteY96" fmla="*/ 2432027 h 2975078"/>
                <a:gd name="connsiteX97" fmla="*/ 651448 w 2184415"/>
                <a:gd name="connsiteY97" fmla="*/ 2354981 h 2975078"/>
                <a:gd name="connsiteX98" fmla="*/ 663665 w 2184415"/>
                <a:gd name="connsiteY98" fmla="*/ 2337448 h 2975078"/>
                <a:gd name="connsiteX99" fmla="*/ 707239 w 2184415"/>
                <a:gd name="connsiteY99" fmla="*/ 2272089 h 2975078"/>
                <a:gd name="connsiteX100" fmla="*/ 720522 w 2184415"/>
                <a:gd name="connsiteY100" fmla="*/ 2251365 h 2975078"/>
                <a:gd name="connsiteX101" fmla="*/ 771002 w 2184415"/>
                <a:gd name="connsiteY101" fmla="*/ 2167943 h 2975078"/>
                <a:gd name="connsiteX102" fmla="*/ 774723 w 2184415"/>
                <a:gd name="connsiteY102" fmla="*/ 2161036 h 2975078"/>
                <a:gd name="connsiteX103" fmla="*/ 817762 w 2184415"/>
                <a:gd name="connsiteY103" fmla="*/ 2081330 h 2975078"/>
                <a:gd name="connsiteX104" fmla="*/ 829979 w 2184415"/>
                <a:gd name="connsiteY104" fmla="*/ 2057950 h 2975078"/>
                <a:gd name="connsiteX105" fmla="*/ 867177 w 2184415"/>
                <a:gd name="connsiteY105" fmla="*/ 1981435 h 2975078"/>
                <a:gd name="connsiteX106" fmla="*/ 873553 w 2184415"/>
                <a:gd name="connsiteY106" fmla="*/ 1967622 h 2975078"/>
                <a:gd name="connsiteX107" fmla="*/ 912871 w 2184415"/>
                <a:gd name="connsiteY107" fmla="*/ 1876758 h 2975078"/>
                <a:gd name="connsiteX108" fmla="*/ 921908 w 2184415"/>
                <a:gd name="connsiteY108" fmla="*/ 1854444 h 2975078"/>
                <a:gd name="connsiteX109" fmla="*/ 950599 w 2184415"/>
                <a:gd name="connsiteY109" fmla="*/ 1778988 h 2975078"/>
                <a:gd name="connsiteX110" fmla="*/ 959100 w 2184415"/>
                <a:gd name="connsiteY110" fmla="*/ 1756139 h 2975078"/>
                <a:gd name="connsiteX111" fmla="*/ 990982 w 2184415"/>
                <a:gd name="connsiteY111" fmla="*/ 1660494 h 2975078"/>
                <a:gd name="connsiteX112" fmla="*/ 995233 w 2184415"/>
                <a:gd name="connsiteY112" fmla="*/ 1645616 h 2975078"/>
                <a:gd name="connsiteX113" fmla="*/ 1019678 w 2184415"/>
                <a:gd name="connsiteY113" fmla="*/ 1561664 h 2975078"/>
                <a:gd name="connsiteX114" fmla="*/ 1027114 w 2184415"/>
                <a:gd name="connsiteY114" fmla="*/ 1534564 h 2975078"/>
                <a:gd name="connsiteX115" fmla="*/ 1048899 w 2184415"/>
                <a:gd name="connsiteY115" fmla="*/ 1443700 h 2975078"/>
                <a:gd name="connsiteX116" fmla="*/ 1051030 w 2184415"/>
                <a:gd name="connsiteY116" fmla="*/ 1434138 h 2975078"/>
                <a:gd name="connsiteX117" fmla="*/ 1071218 w 2184415"/>
                <a:gd name="connsiteY117" fmla="*/ 1332647 h 2975078"/>
                <a:gd name="connsiteX118" fmla="*/ 1075999 w 2184415"/>
                <a:gd name="connsiteY118" fmla="*/ 1305547 h 2975078"/>
                <a:gd name="connsiteX119" fmla="*/ 1088752 w 2184415"/>
                <a:gd name="connsiteY119" fmla="*/ 1222655 h 2975078"/>
                <a:gd name="connsiteX120" fmla="*/ 1091943 w 2184415"/>
                <a:gd name="connsiteY120" fmla="*/ 1198215 h 2975078"/>
                <a:gd name="connsiteX121" fmla="*/ 1103100 w 2184415"/>
                <a:gd name="connsiteY121" fmla="*/ 1094069 h 2975078"/>
                <a:gd name="connsiteX122" fmla="*/ 1104695 w 2184415"/>
                <a:gd name="connsiteY122" fmla="*/ 1072284 h 2975078"/>
                <a:gd name="connsiteX123" fmla="*/ 1110542 w 2184415"/>
                <a:gd name="connsiteY123" fmla="*/ 985672 h 2975078"/>
                <a:gd name="connsiteX124" fmla="*/ 1112132 w 2184415"/>
                <a:gd name="connsiteY124" fmla="*/ 955916 h 2975078"/>
                <a:gd name="connsiteX125" fmla="*/ 1114263 w 2184415"/>
                <a:gd name="connsiteY125" fmla="*/ 848048 h 2975078"/>
                <a:gd name="connsiteX126" fmla="*/ 1111602 w 2184415"/>
                <a:gd name="connsiteY126" fmla="*/ 732745 h 2975078"/>
                <a:gd name="connsiteX127" fmla="*/ 1109476 w 2184415"/>
                <a:gd name="connsiteY127" fmla="*/ 695017 h 2975078"/>
                <a:gd name="connsiteX128" fmla="*/ 1104695 w 2184415"/>
                <a:gd name="connsiteY128" fmla="*/ 617972 h 2975078"/>
                <a:gd name="connsiteX129" fmla="*/ 1100445 w 2184415"/>
                <a:gd name="connsiteY129" fmla="*/ 573867 h 2975078"/>
                <a:gd name="connsiteX130" fmla="*/ 1093003 w 2184415"/>
                <a:gd name="connsiteY130" fmla="*/ 504258 h 2975078"/>
                <a:gd name="connsiteX131" fmla="*/ 1086626 w 2184415"/>
                <a:gd name="connsiteY131" fmla="*/ 458034 h 2975078"/>
                <a:gd name="connsiteX132" fmla="*/ 1076535 w 2184415"/>
                <a:gd name="connsiteY132" fmla="*/ 391610 h 2975078"/>
                <a:gd name="connsiteX133" fmla="*/ 1068033 w 2184415"/>
                <a:gd name="connsiteY133" fmla="*/ 344321 h 2975078"/>
                <a:gd name="connsiteX134" fmla="*/ 1055275 w 2184415"/>
                <a:gd name="connsiteY134" fmla="*/ 280028 h 2975078"/>
                <a:gd name="connsiteX135" fmla="*/ 1044653 w 2184415"/>
                <a:gd name="connsiteY135" fmla="*/ 232738 h 2975078"/>
                <a:gd name="connsiteX136" fmla="*/ 1029240 w 2184415"/>
                <a:gd name="connsiteY136" fmla="*/ 169505 h 2975078"/>
                <a:gd name="connsiteX137" fmla="*/ 1017023 w 2184415"/>
                <a:gd name="connsiteY137" fmla="*/ 122745 h 2975078"/>
                <a:gd name="connsiteX138" fmla="*/ 998424 w 2184415"/>
                <a:gd name="connsiteY138" fmla="*/ 59512 h 2975078"/>
                <a:gd name="connsiteX139" fmla="*/ 984076 w 2184415"/>
                <a:gd name="connsiteY139" fmla="*/ 13818 h 2975078"/>
                <a:gd name="connsiteX140" fmla="*/ 979825 w 2184415"/>
                <a:gd name="connsiteY140" fmla="*/ 0 h 2975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2184415" h="2975078">
                  <a:moveTo>
                    <a:pt x="979825" y="0"/>
                  </a:moveTo>
                  <a:lnTo>
                    <a:pt x="2184415" y="0"/>
                  </a:lnTo>
                  <a:lnTo>
                    <a:pt x="2183885" y="2126"/>
                  </a:lnTo>
                  <a:cubicBezTo>
                    <a:pt x="2183356" y="7972"/>
                    <a:pt x="2183356" y="13818"/>
                    <a:pt x="2183356" y="19129"/>
                  </a:cubicBezTo>
                  <a:cubicBezTo>
                    <a:pt x="2182820" y="34007"/>
                    <a:pt x="2182290" y="49415"/>
                    <a:pt x="2181755" y="64293"/>
                  </a:cubicBezTo>
                  <a:cubicBezTo>
                    <a:pt x="2181225" y="80237"/>
                    <a:pt x="2180695" y="96710"/>
                    <a:pt x="2179635" y="112648"/>
                  </a:cubicBezTo>
                  <a:cubicBezTo>
                    <a:pt x="2179099" y="127526"/>
                    <a:pt x="2178039" y="142934"/>
                    <a:pt x="2176979" y="157812"/>
                  </a:cubicBezTo>
                  <a:cubicBezTo>
                    <a:pt x="2175384" y="173756"/>
                    <a:pt x="2174319" y="189694"/>
                    <a:pt x="2173259" y="205637"/>
                  </a:cubicBezTo>
                  <a:cubicBezTo>
                    <a:pt x="2171663" y="220515"/>
                    <a:pt x="2170603" y="235923"/>
                    <a:pt x="2169007" y="250801"/>
                  </a:cubicBezTo>
                  <a:cubicBezTo>
                    <a:pt x="2167412" y="266209"/>
                    <a:pt x="2165817" y="282153"/>
                    <a:pt x="2164221" y="298091"/>
                  </a:cubicBezTo>
                  <a:cubicBezTo>
                    <a:pt x="2162631" y="312969"/>
                    <a:pt x="2160506" y="328383"/>
                    <a:pt x="2158911" y="343261"/>
                  </a:cubicBezTo>
                  <a:cubicBezTo>
                    <a:pt x="2156785" y="358669"/>
                    <a:pt x="2154659" y="374607"/>
                    <a:pt x="2152534" y="390020"/>
                  </a:cubicBezTo>
                  <a:cubicBezTo>
                    <a:pt x="2150939" y="405428"/>
                    <a:pt x="2148283" y="420306"/>
                    <a:pt x="2146158" y="435184"/>
                  </a:cubicBezTo>
                  <a:cubicBezTo>
                    <a:pt x="2143503" y="450592"/>
                    <a:pt x="2141371" y="466000"/>
                    <a:pt x="2138716" y="481408"/>
                  </a:cubicBezTo>
                  <a:cubicBezTo>
                    <a:pt x="2136061" y="496286"/>
                    <a:pt x="2133405" y="511700"/>
                    <a:pt x="2130750" y="526578"/>
                  </a:cubicBezTo>
                  <a:cubicBezTo>
                    <a:pt x="2128089" y="541986"/>
                    <a:pt x="2125433" y="557394"/>
                    <a:pt x="2122248" y="572272"/>
                  </a:cubicBezTo>
                  <a:cubicBezTo>
                    <a:pt x="2119587" y="587680"/>
                    <a:pt x="2116402" y="602558"/>
                    <a:pt x="2113211" y="617442"/>
                  </a:cubicBezTo>
                  <a:cubicBezTo>
                    <a:pt x="2110025" y="632320"/>
                    <a:pt x="2106305" y="647198"/>
                    <a:pt x="2103119" y="662076"/>
                  </a:cubicBezTo>
                  <a:cubicBezTo>
                    <a:pt x="2099928" y="677484"/>
                    <a:pt x="2096207" y="692362"/>
                    <a:pt x="2092492" y="707240"/>
                  </a:cubicBezTo>
                  <a:cubicBezTo>
                    <a:pt x="2088771" y="722118"/>
                    <a:pt x="2085050" y="736466"/>
                    <a:pt x="2081329" y="751344"/>
                  </a:cubicBezTo>
                  <a:cubicBezTo>
                    <a:pt x="2077614" y="766216"/>
                    <a:pt x="2073893" y="781094"/>
                    <a:pt x="2069642" y="795978"/>
                  </a:cubicBezTo>
                  <a:cubicBezTo>
                    <a:pt x="2065391" y="810321"/>
                    <a:pt x="2061670" y="824669"/>
                    <a:pt x="2057419" y="839017"/>
                  </a:cubicBezTo>
                  <a:cubicBezTo>
                    <a:pt x="2053169" y="853895"/>
                    <a:pt x="2048918" y="868773"/>
                    <a:pt x="2044137" y="883651"/>
                  </a:cubicBezTo>
                  <a:cubicBezTo>
                    <a:pt x="2039886" y="897999"/>
                    <a:pt x="2035635" y="911811"/>
                    <a:pt x="2030854" y="926159"/>
                  </a:cubicBezTo>
                  <a:cubicBezTo>
                    <a:pt x="2026068" y="941037"/>
                    <a:pt x="2021287" y="955386"/>
                    <a:pt x="2016506" y="970264"/>
                  </a:cubicBezTo>
                  <a:cubicBezTo>
                    <a:pt x="2011720" y="984606"/>
                    <a:pt x="2006939" y="998424"/>
                    <a:pt x="2002158" y="1012237"/>
                  </a:cubicBezTo>
                  <a:cubicBezTo>
                    <a:pt x="1996847" y="1027115"/>
                    <a:pt x="1991531" y="1041463"/>
                    <a:pt x="1986220" y="1056341"/>
                  </a:cubicBezTo>
                  <a:cubicBezTo>
                    <a:pt x="1981439" y="1070159"/>
                    <a:pt x="1976123" y="1083972"/>
                    <a:pt x="1970812" y="1097254"/>
                  </a:cubicBezTo>
                  <a:cubicBezTo>
                    <a:pt x="1964960" y="1112132"/>
                    <a:pt x="1959120" y="1127010"/>
                    <a:pt x="1953273" y="1141888"/>
                  </a:cubicBezTo>
                  <a:cubicBezTo>
                    <a:pt x="1947963" y="1155176"/>
                    <a:pt x="1942116" y="1168459"/>
                    <a:pt x="1936800" y="1181741"/>
                  </a:cubicBezTo>
                  <a:cubicBezTo>
                    <a:pt x="1930959" y="1196620"/>
                    <a:pt x="1924583" y="1210968"/>
                    <a:pt x="1918207" y="1225846"/>
                  </a:cubicBezTo>
                  <a:cubicBezTo>
                    <a:pt x="1912360" y="1238598"/>
                    <a:pt x="1906514" y="1251881"/>
                    <a:pt x="1900667" y="1264633"/>
                  </a:cubicBezTo>
                  <a:cubicBezTo>
                    <a:pt x="1894291" y="1279511"/>
                    <a:pt x="1887385" y="1294389"/>
                    <a:pt x="1880479" y="1308738"/>
                  </a:cubicBezTo>
                  <a:cubicBezTo>
                    <a:pt x="1874102" y="1321490"/>
                    <a:pt x="1868256" y="1333713"/>
                    <a:pt x="1861880" y="1346460"/>
                  </a:cubicBezTo>
                  <a:cubicBezTo>
                    <a:pt x="1854443" y="1360808"/>
                    <a:pt x="1847532" y="1375686"/>
                    <a:pt x="1840095" y="1390034"/>
                  </a:cubicBezTo>
                  <a:cubicBezTo>
                    <a:pt x="1833719" y="1402257"/>
                    <a:pt x="1827343" y="1414479"/>
                    <a:pt x="1820967" y="1426696"/>
                  </a:cubicBezTo>
                  <a:cubicBezTo>
                    <a:pt x="1812995" y="1441044"/>
                    <a:pt x="1805553" y="1455922"/>
                    <a:pt x="1797587" y="1470271"/>
                  </a:cubicBezTo>
                  <a:cubicBezTo>
                    <a:pt x="1791210" y="1481958"/>
                    <a:pt x="1784834" y="1494180"/>
                    <a:pt x="1777928" y="1505867"/>
                  </a:cubicBezTo>
                  <a:cubicBezTo>
                    <a:pt x="1769421" y="1520215"/>
                    <a:pt x="1761454" y="1535093"/>
                    <a:pt x="1752953" y="1549442"/>
                  </a:cubicBezTo>
                  <a:cubicBezTo>
                    <a:pt x="1746041" y="1561134"/>
                    <a:pt x="1739135" y="1572291"/>
                    <a:pt x="1732228" y="1583978"/>
                  </a:cubicBezTo>
                  <a:cubicBezTo>
                    <a:pt x="1723197" y="1598856"/>
                    <a:pt x="1714695" y="1613205"/>
                    <a:pt x="1705663" y="1627553"/>
                  </a:cubicBezTo>
                  <a:cubicBezTo>
                    <a:pt x="1698757" y="1638710"/>
                    <a:pt x="1691315" y="1649867"/>
                    <a:pt x="1684409" y="1661030"/>
                  </a:cubicBezTo>
                  <a:cubicBezTo>
                    <a:pt x="1674841" y="1675908"/>
                    <a:pt x="1665810" y="1690250"/>
                    <a:pt x="1656243" y="1704598"/>
                  </a:cubicBezTo>
                  <a:cubicBezTo>
                    <a:pt x="1649336" y="1715225"/>
                    <a:pt x="1641900" y="1725853"/>
                    <a:pt x="1634458" y="1736480"/>
                  </a:cubicBezTo>
                  <a:cubicBezTo>
                    <a:pt x="1624361" y="1750828"/>
                    <a:pt x="1614799" y="1765176"/>
                    <a:pt x="1604702" y="1779518"/>
                  </a:cubicBezTo>
                  <a:cubicBezTo>
                    <a:pt x="1597260" y="1789616"/>
                    <a:pt x="1589824" y="1800243"/>
                    <a:pt x="1582388" y="1810340"/>
                  </a:cubicBezTo>
                  <a:cubicBezTo>
                    <a:pt x="1572291" y="1824682"/>
                    <a:pt x="1561664" y="1839031"/>
                    <a:pt x="1551036" y="1853379"/>
                  </a:cubicBezTo>
                  <a:cubicBezTo>
                    <a:pt x="1543595" y="1863476"/>
                    <a:pt x="1535628" y="1873037"/>
                    <a:pt x="1528187" y="1883135"/>
                  </a:cubicBezTo>
                  <a:cubicBezTo>
                    <a:pt x="1517559" y="1897483"/>
                    <a:pt x="1506402" y="1911831"/>
                    <a:pt x="1495245" y="1926173"/>
                  </a:cubicBezTo>
                  <a:cubicBezTo>
                    <a:pt x="1487803" y="1935205"/>
                    <a:pt x="1479837" y="1944772"/>
                    <a:pt x="1472395" y="1954340"/>
                  </a:cubicBezTo>
                  <a:cubicBezTo>
                    <a:pt x="1460703" y="1968682"/>
                    <a:pt x="1449016" y="1982500"/>
                    <a:pt x="1437323" y="1996848"/>
                  </a:cubicBezTo>
                  <a:cubicBezTo>
                    <a:pt x="1429887" y="2005880"/>
                    <a:pt x="1421915" y="2014912"/>
                    <a:pt x="1413943" y="2023943"/>
                  </a:cubicBezTo>
                  <a:cubicBezTo>
                    <a:pt x="1401726" y="2037761"/>
                    <a:pt x="1389503" y="2052109"/>
                    <a:pt x="1377281" y="2065922"/>
                  </a:cubicBezTo>
                  <a:cubicBezTo>
                    <a:pt x="1369309" y="2074424"/>
                    <a:pt x="1361337" y="2082925"/>
                    <a:pt x="1353371" y="2091957"/>
                  </a:cubicBezTo>
                  <a:cubicBezTo>
                    <a:pt x="1340619" y="2105775"/>
                    <a:pt x="1327866" y="2119588"/>
                    <a:pt x="1315113" y="2133406"/>
                  </a:cubicBezTo>
                  <a:cubicBezTo>
                    <a:pt x="1307141" y="2141908"/>
                    <a:pt x="1299170" y="2150409"/>
                    <a:pt x="1290674" y="2158911"/>
                  </a:cubicBezTo>
                  <a:cubicBezTo>
                    <a:pt x="1277385" y="2172724"/>
                    <a:pt x="1264103" y="2186542"/>
                    <a:pt x="1250820" y="2199824"/>
                  </a:cubicBezTo>
                  <a:cubicBezTo>
                    <a:pt x="1242319" y="2207796"/>
                    <a:pt x="1233817" y="2216298"/>
                    <a:pt x="1225310" y="2224270"/>
                  </a:cubicBezTo>
                  <a:cubicBezTo>
                    <a:pt x="1212027" y="2237552"/>
                    <a:pt x="1198215" y="2250835"/>
                    <a:pt x="1184402" y="2264117"/>
                  </a:cubicBezTo>
                  <a:cubicBezTo>
                    <a:pt x="1175895" y="2272619"/>
                    <a:pt x="1166863" y="2280591"/>
                    <a:pt x="1157831" y="2288563"/>
                  </a:cubicBezTo>
                  <a:cubicBezTo>
                    <a:pt x="1144019" y="2301315"/>
                    <a:pt x="1130201" y="2314068"/>
                    <a:pt x="1115853" y="2326820"/>
                  </a:cubicBezTo>
                  <a:cubicBezTo>
                    <a:pt x="1106821" y="2334792"/>
                    <a:pt x="1097254" y="2343294"/>
                    <a:pt x="1087692" y="2351260"/>
                  </a:cubicBezTo>
                  <a:cubicBezTo>
                    <a:pt x="1073874" y="2363483"/>
                    <a:pt x="1060061" y="2375705"/>
                    <a:pt x="1045713" y="2387928"/>
                  </a:cubicBezTo>
                  <a:cubicBezTo>
                    <a:pt x="1034556" y="2396960"/>
                    <a:pt x="1023929" y="2405461"/>
                    <a:pt x="1012766" y="2414493"/>
                  </a:cubicBezTo>
                  <a:cubicBezTo>
                    <a:pt x="999484" y="2425120"/>
                    <a:pt x="986201" y="2436277"/>
                    <a:pt x="972919" y="2446905"/>
                  </a:cubicBezTo>
                  <a:cubicBezTo>
                    <a:pt x="953790" y="2461783"/>
                    <a:pt x="934661" y="2476131"/>
                    <a:pt x="915532" y="2491008"/>
                  </a:cubicBezTo>
                  <a:cubicBezTo>
                    <a:pt x="909685" y="2495260"/>
                    <a:pt x="903839" y="2500040"/>
                    <a:pt x="897998" y="2504291"/>
                  </a:cubicBezTo>
                  <a:cubicBezTo>
                    <a:pt x="897998" y="2504291"/>
                    <a:pt x="894807" y="2506416"/>
                    <a:pt x="894807" y="2506416"/>
                  </a:cubicBezTo>
                  <a:cubicBezTo>
                    <a:pt x="854960" y="2536173"/>
                    <a:pt x="814041" y="2564869"/>
                    <a:pt x="771002" y="2594095"/>
                  </a:cubicBezTo>
                  <a:lnTo>
                    <a:pt x="766216" y="2597280"/>
                  </a:lnTo>
                  <a:cubicBezTo>
                    <a:pt x="725303" y="2624381"/>
                    <a:pt x="684919" y="2650946"/>
                    <a:pt x="645072" y="2674856"/>
                  </a:cubicBezTo>
                  <a:lnTo>
                    <a:pt x="633379" y="2681768"/>
                  </a:lnTo>
                  <a:cubicBezTo>
                    <a:pt x="612660" y="2693985"/>
                    <a:pt x="591936" y="2706208"/>
                    <a:pt x="571742" y="2717900"/>
                  </a:cubicBezTo>
                  <a:cubicBezTo>
                    <a:pt x="551553" y="2729587"/>
                    <a:pt x="531888" y="2740750"/>
                    <a:pt x="512229" y="2751377"/>
                  </a:cubicBezTo>
                  <a:cubicBezTo>
                    <a:pt x="512229" y="2751377"/>
                    <a:pt x="496291" y="2759879"/>
                    <a:pt x="496291" y="2759879"/>
                  </a:cubicBezTo>
                  <a:cubicBezTo>
                    <a:pt x="453253" y="2783258"/>
                    <a:pt x="413930" y="2803448"/>
                    <a:pt x="375136" y="2822046"/>
                  </a:cubicBezTo>
                  <a:lnTo>
                    <a:pt x="355477" y="2831078"/>
                  </a:lnTo>
                  <a:cubicBezTo>
                    <a:pt x="311373" y="2851802"/>
                    <a:pt x="272055" y="2869866"/>
                    <a:pt x="234333" y="2885809"/>
                  </a:cubicBezTo>
                  <a:lnTo>
                    <a:pt x="210953" y="2895371"/>
                  </a:lnTo>
                  <a:cubicBezTo>
                    <a:pt x="189164" y="2904408"/>
                    <a:pt x="168439" y="2912910"/>
                    <a:pt x="148250" y="2920876"/>
                  </a:cubicBezTo>
                  <a:cubicBezTo>
                    <a:pt x="128062" y="2928848"/>
                    <a:pt x="108927" y="2936290"/>
                    <a:pt x="90334" y="2943196"/>
                  </a:cubicBezTo>
                  <a:lnTo>
                    <a:pt x="63233" y="2952758"/>
                  </a:lnTo>
                  <a:cubicBezTo>
                    <a:pt x="40913" y="2960730"/>
                    <a:pt x="20194" y="2968171"/>
                    <a:pt x="0" y="2975078"/>
                  </a:cubicBezTo>
                  <a:cubicBezTo>
                    <a:pt x="17003" y="2964450"/>
                    <a:pt x="33477" y="2953823"/>
                    <a:pt x="50480" y="2942666"/>
                  </a:cubicBezTo>
                  <a:cubicBezTo>
                    <a:pt x="53666" y="2940535"/>
                    <a:pt x="56321" y="2938945"/>
                    <a:pt x="59512" y="2936820"/>
                  </a:cubicBezTo>
                  <a:cubicBezTo>
                    <a:pt x="85017" y="2919816"/>
                    <a:pt x="109993" y="2902283"/>
                    <a:pt x="134968" y="2884214"/>
                  </a:cubicBezTo>
                  <a:cubicBezTo>
                    <a:pt x="141874" y="2879433"/>
                    <a:pt x="148250" y="2874117"/>
                    <a:pt x="155157" y="2869336"/>
                  </a:cubicBezTo>
                  <a:cubicBezTo>
                    <a:pt x="174821" y="2854458"/>
                    <a:pt x="194480" y="2839580"/>
                    <a:pt x="213609" y="2824172"/>
                  </a:cubicBezTo>
                  <a:cubicBezTo>
                    <a:pt x="219450" y="2819385"/>
                    <a:pt x="225296" y="2815140"/>
                    <a:pt x="231142" y="2810354"/>
                  </a:cubicBezTo>
                  <a:cubicBezTo>
                    <a:pt x="254522" y="2790695"/>
                    <a:pt x="278432" y="2771036"/>
                    <a:pt x="301282" y="2750312"/>
                  </a:cubicBezTo>
                  <a:cubicBezTo>
                    <a:pt x="305532" y="2746061"/>
                    <a:pt x="310313" y="2741810"/>
                    <a:pt x="315094" y="2737559"/>
                  </a:cubicBezTo>
                  <a:cubicBezTo>
                    <a:pt x="333693" y="2720556"/>
                    <a:pt x="352292" y="2703022"/>
                    <a:pt x="370885" y="2684953"/>
                  </a:cubicBezTo>
                  <a:cubicBezTo>
                    <a:pt x="376737" y="2679107"/>
                    <a:pt x="383108" y="2672736"/>
                    <a:pt x="388954" y="2666890"/>
                  </a:cubicBezTo>
                  <a:cubicBezTo>
                    <a:pt x="433588" y="2622256"/>
                    <a:pt x="476633" y="2576026"/>
                    <a:pt x="517540" y="2527671"/>
                  </a:cubicBezTo>
                  <a:cubicBezTo>
                    <a:pt x="522857" y="2521295"/>
                    <a:pt x="528703" y="2514388"/>
                    <a:pt x="534014" y="2508012"/>
                  </a:cubicBezTo>
                  <a:cubicBezTo>
                    <a:pt x="551017" y="2488353"/>
                    <a:pt x="567491" y="2467629"/>
                    <a:pt x="583429" y="2446905"/>
                  </a:cubicBezTo>
                  <a:cubicBezTo>
                    <a:pt x="587150" y="2442124"/>
                    <a:pt x="591400" y="2436813"/>
                    <a:pt x="595121" y="2432027"/>
                  </a:cubicBezTo>
                  <a:cubicBezTo>
                    <a:pt x="614250" y="2407057"/>
                    <a:pt x="633379" y="2381016"/>
                    <a:pt x="651448" y="2354981"/>
                  </a:cubicBezTo>
                  <a:cubicBezTo>
                    <a:pt x="655699" y="2349135"/>
                    <a:pt x="659420" y="2343294"/>
                    <a:pt x="663665" y="2337448"/>
                  </a:cubicBezTo>
                  <a:cubicBezTo>
                    <a:pt x="678543" y="2316193"/>
                    <a:pt x="692891" y="2294409"/>
                    <a:pt x="707239" y="2272089"/>
                  </a:cubicBezTo>
                  <a:cubicBezTo>
                    <a:pt x="711490" y="2265183"/>
                    <a:pt x="716271" y="2258276"/>
                    <a:pt x="720522" y="2251365"/>
                  </a:cubicBezTo>
                  <a:cubicBezTo>
                    <a:pt x="738055" y="2224270"/>
                    <a:pt x="755059" y="2196103"/>
                    <a:pt x="771002" y="2167943"/>
                  </a:cubicBezTo>
                  <a:cubicBezTo>
                    <a:pt x="772068" y="2165817"/>
                    <a:pt x="773658" y="2163162"/>
                    <a:pt x="774723" y="2161036"/>
                  </a:cubicBezTo>
                  <a:cubicBezTo>
                    <a:pt x="789596" y="2135001"/>
                    <a:pt x="803944" y="2108431"/>
                    <a:pt x="817762" y="2081330"/>
                  </a:cubicBezTo>
                  <a:cubicBezTo>
                    <a:pt x="822013" y="2073894"/>
                    <a:pt x="825734" y="2065922"/>
                    <a:pt x="829979" y="2057950"/>
                  </a:cubicBezTo>
                  <a:cubicBezTo>
                    <a:pt x="842732" y="2032445"/>
                    <a:pt x="854960" y="2006940"/>
                    <a:pt x="867177" y="1981435"/>
                  </a:cubicBezTo>
                  <a:cubicBezTo>
                    <a:pt x="869302" y="1976654"/>
                    <a:pt x="871428" y="1971873"/>
                    <a:pt x="873553" y="1967622"/>
                  </a:cubicBezTo>
                  <a:cubicBezTo>
                    <a:pt x="886836" y="1937866"/>
                    <a:pt x="900124" y="1907580"/>
                    <a:pt x="912871" y="1876758"/>
                  </a:cubicBezTo>
                  <a:cubicBezTo>
                    <a:pt x="916062" y="1869322"/>
                    <a:pt x="918723" y="1861880"/>
                    <a:pt x="921908" y="1854444"/>
                  </a:cubicBezTo>
                  <a:cubicBezTo>
                    <a:pt x="931475" y="1829469"/>
                    <a:pt x="941037" y="1804494"/>
                    <a:pt x="950599" y="1778988"/>
                  </a:cubicBezTo>
                  <a:cubicBezTo>
                    <a:pt x="953260" y="1771547"/>
                    <a:pt x="956445" y="1764110"/>
                    <a:pt x="959100" y="1756139"/>
                  </a:cubicBezTo>
                  <a:cubicBezTo>
                    <a:pt x="970263" y="1724257"/>
                    <a:pt x="980890" y="1692911"/>
                    <a:pt x="990982" y="1660494"/>
                  </a:cubicBezTo>
                  <a:cubicBezTo>
                    <a:pt x="992577" y="1655183"/>
                    <a:pt x="993643" y="1650397"/>
                    <a:pt x="995233" y="1645616"/>
                  </a:cubicBezTo>
                  <a:cubicBezTo>
                    <a:pt x="1004270" y="1617985"/>
                    <a:pt x="1012236" y="1589825"/>
                    <a:pt x="1019678" y="1561664"/>
                  </a:cubicBezTo>
                  <a:cubicBezTo>
                    <a:pt x="1022333" y="1552632"/>
                    <a:pt x="1024994" y="1543595"/>
                    <a:pt x="1027114" y="1534564"/>
                  </a:cubicBezTo>
                  <a:cubicBezTo>
                    <a:pt x="1034556" y="1504807"/>
                    <a:pt x="1041992" y="1474521"/>
                    <a:pt x="1048899" y="1443700"/>
                  </a:cubicBezTo>
                  <a:cubicBezTo>
                    <a:pt x="1049434" y="1440514"/>
                    <a:pt x="1050494" y="1437324"/>
                    <a:pt x="1051030" y="1434138"/>
                  </a:cubicBezTo>
                  <a:cubicBezTo>
                    <a:pt x="1058466" y="1400661"/>
                    <a:pt x="1065372" y="1366654"/>
                    <a:pt x="1071218" y="1332647"/>
                  </a:cubicBezTo>
                  <a:cubicBezTo>
                    <a:pt x="1072814" y="1323616"/>
                    <a:pt x="1074409" y="1314584"/>
                    <a:pt x="1075999" y="1305547"/>
                  </a:cubicBezTo>
                  <a:cubicBezTo>
                    <a:pt x="1080786" y="1277916"/>
                    <a:pt x="1085031" y="1250285"/>
                    <a:pt x="1088752" y="1222655"/>
                  </a:cubicBezTo>
                  <a:cubicBezTo>
                    <a:pt x="1089817" y="1214688"/>
                    <a:pt x="1090883" y="1206181"/>
                    <a:pt x="1091943" y="1198215"/>
                  </a:cubicBezTo>
                  <a:cubicBezTo>
                    <a:pt x="1096194" y="1163678"/>
                    <a:pt x="1099915" y="1129136"/>
                    <a:pt x="1103100" y="1094069"/>
                  </a:cubicBezTo>
                  <a:cubicBezTo>
                    <a:pt x="1103630" y="1086627"/>
                    <a:pt x="1104165" y="1079721"/>
                    <a:pt x="1104695" y="1072284"/>
                  </a:cubicBezTo>
                  <a:cubicBezTo>
                    <a:pt x="1107351" y="1043588"/>
                    <a:pt x="1108946" y="1014898"/>
                    <a:pt x="1110542" y="985672"/>
                  </a:cubicBezTo>
                  <a:cubicBezTo>
                    <a:pt x="1111072" y="975574"/>
                    <a:pt x="1112132" y="966013"/>
                    <a:pt x="1112132" y="955916"/>
                  </a:cubicBezTo>
                  <a:cubicBezTo>
                    <a:pt x="1113197" y="920313"/>
                    <a:pt x="1114263" y="884181"/>
                    <a:pt x="1114263" y="848048"/>
                  </a:cubicBezTo>
                  <a:cubicBezTo>
                    <a:pt x="1114263" y="809261"/>
                    <a:pt x="1113197" y="771003"/>
                    <a:pt x="1111602" y="732745"/>
                  </a:cubicBezTo>
                  <a:cubicBezTo>
                    <a:pt x="1111072" y="719992"/>
                    <a:pt x="1110006" y="707770"/>
                    <a:pt x="1109476" y="695017"/>
                  </a:cubicBezTo>
                  <a:cubicBezTo>
                    <a:pt x="1108411" y="668982"/>
                    <a:pt x="1106821" y="643477"/>
                    <a:pt x="1104695" y="617972"/>
                  </a:cubicBezTo>
                  <a:cubicBezTo>
                    <a:pt x="1103630" y="603093"/>
                    <a:pt x="1102034" y="588745"/>
                    <a:pt x="1100445" y="573867"/>
                  </a:cubicBezTo>
                  <a:cubicBezTo>
                    <a:pt x="1098319" y="550488"/>
                    <a:pt x="1095658" y="527108"/>
                    <a:pt x="1093003" y="504258"/>
                  </a:cubicBezTo>
                  <a:cubicBezTo>
                    <a:pt x="1091413" y="488850"/>
                    <a:pt x="1088752" y="473442"/>
                    <a:pt x="1086626" y="458034"/>
                  </a:cubicBezTo>
                  <a:cubicBezTo>
                    <a:pt x="1083441" y="435714"/>
                    <a:pt x="1080250" y="413400"/>
                    <a:pt x="1076535" y="391610"/>
                  </a:cubicBezTo>
                  <a:cubicBezTo>
                    <a:pt x="1073874" y="375672"/>
                    <a:pt x="1070689" y="360264"/>
                    <a:pt x="1068033" y="344321"/>
                  </a:cubicBezTo>
                  <a:cubicBezTo>
                    <a:pt x="1064312" y="323066"/>
                    <a:pt x="1060061" y="301282"/>
                    <a:pt x="1055275" y="280028"/>
                  </a:cubicBezTo>
                  <a:cubicBezTo>
                    <a:pt x="1051560" y="264084"/>
                    <a:pt x="1048369" y="248676"/>
                    <a:pt x="1044653" y="232738"/>
                  </a:cubicBezTo>
                  <a:cubicBezTo>
                    <a:pt x="1039867" y="211484"/>
                    <a:pt x="1034556" y="190759"/>
                    <a:pt x="1029240" y="169505"/>
                  </a:cubicBezTo>
                  <a:cubicBezTo>
                    <a:pt x="1025519" y="154097"/>
                    <a:pt x="1021274" y="138153"/>
                    <a:pt x="1017023" y="122745"/>
                  </a:cubicBezTo>
                  <a:cubicBezTo>
                    <a:pt x="1011176" y="101491"/>
                    <a:pt x="1004800" y="80237"/>
                    <a:pt x="998424" y="59512"/>
                  </a:cubicBezTo>
                  <a:cubicBezTo>
                    <a:pt x="993643" y="44104"/>
                    <a:pt x="988857" y="29226"/>
                    <a:pt x="984076" y="13818"/>
                  </a:cubicBezTo>
                  <a:cubicBezTo>
                    <a:pt x="982480" y="9032"/>
                    <a:pt x="981420" y="4781"/>
                    <a:pt x="979825" y="0"/>
                  </a:cubicBezTo>
                  <a:close/>
                </a:path>
              </a:pathLst>
            </a:custGeom>
          </p:spPr>
        </p:pic>
        <p:pic>
          <p:nvPicPr>
            <p:cNvPr id="164" name="Picture 163" descr="A picture containing mountain, sky, outdoor, nature&#10;&#10;Description automatically generated">
              <a:extLst>
                <a:ext uri="{FF2B5EF4-FFF2-40B4-BE49-F238E27FC236}">
                  <a16:creationId xmlns:a16="http://schemas.microsoft.com/office/drawing/2014/main" id="{60345588-01DB-C64B-A8D6-1C7FD5E6CBB0}"/>
                </a:ext>
              </a:extLst>
            </p:cNvPr>
            <p:cNvPicPr>
              <a:picLocks noChangeAspect="1"/>
            </p:cNvPicPr>
            <p:nvPr/>
          </p:nvPicPr>
          <p:blipFill>
            <a:blip r:embed="rId12" cstate="screen">
              <a:extLst>
                <a:ext uri="{BEBA8EAE-BF5A-486C-A8C5-ECC9F3942E4B}">
                  <a14:imgProps xmlns:a14="http://schemas.microsoft.com/office/drawing/2010/main">
                    <a14:imgLayer r:embed="rId13">
                      <a14:imgEffect>
                        <a14:colorTemperature colorTemp="7510"/>
                      </a14:imgEffect>
                      <a14:imgEffect>
                        <a14:saturation sat="164000"/>
                      </a14:imgEffect>
                    </a14:imgLayer>
                  </a14:imgProps>
                </a:ext>
                <a:ext uri="{28A0092B-C50C-407E-A947-70E740481C1C}">
                  <a14:useLocalDpi xmlns:a14="http://schemas.microsoft.com/office/drawing/2010/main"/>
                </a:ext>
              </a:extLst>
            </a:blip>
            <a:srcRect/>
            <a:stretch>
              <a:fillRect/>
            </a:stretch>
          </p:blipFill>
          <p:spPr>
            <a:xfrm>
              <a:off x="10623812" y="5903680"/>
              <a:ext cx="1942647" cy="3138206"/>
            </a:xfrm>
            <a:custGeom>
              <a:avLst/>
              <a:gdLst>
                <a:gd name="connsiteX0" fmla="*/ 1444229 w 1942647"/>
                <a:gd name="connsiteY0" fmla="*/ 0 h 3138206"/>
                <a:gd name="connsiteX1" fmla="*/ 1799177 w 1942647"/>
                <a:gd name="connsiteY1" fmla="*/ 0 h 3138206"/>
                <a:gd name="connsiteX2" fmla="*/ 1811400 w 1942647"/>
                <a:gd name="connsiteY2" fmla="*/ 35603 h 3138206"/>
                <a:gd name="connsiteX3" fmla="*/ 1826808 w 1942647"/>
                <a:gd name="connsiteY3" fmla="*/ 82362 h 3138206"/>
                <a:gd name="connsiteX4" fmla="*/ 1843811 w 1942647"/>
                <a:gd name="connsiteY4" fmla="*/ 140809 h 3138206"/>
                <a:gd name="connsiteX5" fmla="*/ 1857094 w 1942647"/>
                <a:gd name="connsiteY5" fmla="*/ 188104 h 3138206"/>
                <a:gd name="connsiteX6" fmla="*/ 1871977 w 1942647"/>
                <a:gd name="connsiteY6" fmla="*/ 247610 h 3138206"/>
                <a:gd name="connsiteX7" fmla="*/ 1883129 w 1942647"/>
                <a:gd name="connsiteY7" fmla="*/ 294906 h 3138206"/>
                <a:gd name="connsiteX8" fmla="*/ 1895357 w 1942647"/>
                <a:gd name="connsiteY8" fmla="*/ 356008 h 3138206"/>
                <a:gd name="connsiteX9" fmla="*/ 1904389 w 1942647"/>
                <a:gd name="connsiteY9" fmla="*/ 403303 h 3138206"/>
                <a:gd name="connsiteX10" fmla="*/ 1913950 w 1942647"/>
                <a:gd name="connsiteY10" fmla="*/ 466530 h 3138206"/>
                <a:gd name="connsiteX11" fmla="*/ 1920857 w 1942647"/>
                <a:gd name="connsiteY11" fmla="*/ 512760 h 3138206"/>
                <a:gd name="connsiteX12" fmla="*/ 1928299 w 1942647"/>
                <a:gd name="connsiteY12" fmla="*/ 579178 h 3138206"/>
                <a:gd name="connsiteX13" fmla="*/ 1933079 w 1942647"/>
                <a:gd name="connsiteY13" fmla="*/ 622752 h 3138206"/>
                <a:gd name="connsiteX14" fmla="*/ 1937860 w 1942647"/>
                <a:gd name="connsiteY14" fmla="*/ 697142 h 3138206"/>
                <a:gd name="connsiteX15" fmla="*/ 1939986 w 1942647"/>
                <a:gd name="connsiteY15" fmla="*/ 734335 h 3138206"/>
                <a:gd name="connsiteX16" fmla="*/ 1942647 w 1942647"/>
                <a:gd name="connsiteY16" fmla="*/ 846453 h 3138206"/>
                <a:gd name="connsiteX17" fmla="*/ 1941581 w 1942647"/>
                <a:gd name="connsiteY17" fmla="*/ 846988 h 3138206"/>
                <a:gd name="connsiteX18" fmla="*/ 28161 w 1942647"/>
                <a:gd name="connsiteY18" fmla="*/ 3137140 h 3138206"/>
                <a:gd name="connsiteX19" fmla="*/ 0 w 1942647"/>
                <a:gd name="connsiteY19" fmla="*/ 3138206 h 3138206"/>
                <a:gd name="connsiteX20" fmla="*/ 0 w 1942647"/>
                <a:gd name="connsiteY20" fmla="*/ 1888981 h 3138206"/>
                <a:gd name="connsiteX21" fmla="*/ 1444229 w 1942647"/>
                <a:gd name="connsiteY21" fmla="*/ 0 h 3138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942647" h="3138206">
                  <a:moveTo>
                    <a:pt x="1444229" y="0"/>
                  </a:moveTo>
                  <a:lnTo>
                    <a:pt x="1799177" y="0"/>
                  </a:lnTo>
                  <a:cubicBezTo>
                    <a:pt x="1803428" y="11693"/>
                    <a:pt x="1807149" y="23380"/>
                    <a:pt x="1811400" y="35603"/>
                  </a:cubicBezTo>
                  <a:cubicBezTo>
                    <a:pt x="1816710" y="51011"/>
                    <a:pt x="1822027" y="66954"/>
                    <a:pt x="1826808" y="82362"/>
                  </a:cubicBezTo>
                  <a:cubicBezTo>
                    <a:pt x="1832654" y="101491"/>
                    <a:pt x="1838500" y="121150"/>
                    <a:pt x="1843811" y="140809"/>
                  </a:cubicBezTo>
                  <a:cubicBezTo>
                    <a:pt x="1848597" y="156752"/>
                    <a:pt x="1852848" y="172160"/>
                    <a:pt x="1857094" y="188104"/>
                  </a:cubicBezTo>
                  <a:cubicBezTo>
                    <a:pt x="1862410" y="207763"/>
                    <a:pt x="1867191" y="227952"/>
                    <a:pt x="1871977" y="247610"/>
                  </a:cubicBezTo>
                  <a:cubicBezTo>
                    <a:pt x="1875693" y="263024"/>
                    <a:pt x="1879943" y="278962"/>
                    <a:pt x="1883129" y="294906"/>
                  </a:cubicBezTo>
                  <a:cubicBezTo>
                    <a:pt x="1887385" y="315094"/>
                    <a:pt x="1891636" y="335819"/>
                    <a:pt x="1895357" y="356008"/>
                  </a:cubicBezTo>
                  <a:cubicBezTo>
                    <a:pt x="1898542" y="371951"/>
                    <a:pt x="1901733" y="387359"/>
                    <a:pt x="1904389" y="403303"/>
                  </a:cubicBezTo>
                  <a:cubicBezTo>
                    <a:pt x="1908110" y="424557"/>
                    <a:pt x="1910765" y="445276"/>
                    <a:pt x="1913950" y="466530"/>
                  </a:cubicBezTo>
                  <a:cubicBezTo>
                    <a:pt x="1916076" y="481944"/>
                    <a:pt x="1918737" y="497352"/>
                    <a:pt x="1920857" y="512760"/>
                  </a:cubicBezTo>
                  <a:cubicBezTo>
                    <a:pt x="1924048" y="534544"/>
                    <a:pt x="1926173" y="556864"/>
                    <a:pt x="1928299" y="579178"/>
                  </a:cubicBezTo>
                  <a:cubicBezTo>
                    <a:pt x="1929894" y="593526"/>
                    <a:pt x="1932019" y="607874"/>
                    <a:pt x="1933079" y="622752"/>
                  </a:cubicBezTo>
                  <a:cubicBezTo>
                    <a:pt x="1935205" y="647728"/>
                    <a:pt x="1936265" y="672167"/>
                    <a:pt x="1937860" y="697142"/>
                  </a:cubicBezTo>
                  <a:cubicBezTo>
                    <a:pt x="1938396" y="709895"/>
                    <a:pt x="1939461" y="722118"/>
                    <a:pt x="1939986" y="734335"/>
                  </a:cubicBezTo>
                  <a:cubicBezTo>
                    <a:pt x="1941581" y="771533"/>
                    <a:pt x="1942647" y="808731"/>
                    <a:pt x="1942647" y="846453"/>
                  </a:cubicBezTo>
                  <a:lnTo>
                    <a:pt x="1941581" y="846988"/>
                  </a:lnTo>
                  <a:cubicBezTo>
                    <a:pt x="1941581" y="2075483"/>
                    <a:pt x="1100975" y="3081349"/>
                    <a:pt x="28161" y="3137140"/>
                  </a:cubicBezTo>
                  <a:lnTo>
                    <a:pt x="0" y="3138206"/>
                  </a:lnTo>
                  <a:lnTo>
                    <a:pt x="0" y="1888981"/>
                  </a:lnTo>
                  <a:cubicBezTo>
                    <a:pt x="857610" y="1556883"/>
                    <a:pt x="1417135" y="824139"/>
                    <a:pt x="1444229" y="0"/>
                  </a:cubicBezTo>
                  <a:close/>
                </a:path>
              </a:pathLst>
            </a:custGeom>
          </p:spPr>
        </p:pic>
        <p:pic>
          <p:nvPicPr>
            <p:cNvPr id="163" name="Picture 162" descr="A picture containing mountain, sky, outdoor, nature&#10;&#10;Description automatically generated">
              <a:extLst>
                <a:ext uri="{FF2B5EF4-FFF2-40B4-BE49-F238E27FC236}">
                  <a16:creationId xmlns:a16="http://schemas.microsoft.com/office/drawing/2014/main" id="{8B69073E-F4E9-84B8-0F0A-2D3D485C9BF0}"/>
                </a:ext>
              </a:extLst>
            </p:cNvPr>
            <p:cNvPicPr>
              <a:picLocks noChangeAspect="1"/>
            </p:cNvPicPr>
            <p:nvPr/>
          </p:nvPicPr>
          <p:blipFill>
            <a:blip r:embed="rId14" cstate="screen">
              <a:extLst>
                <a:ext uri="{BEBA8EAE-BF5A-486C-A8C5-ECC9F3942E4B}">
                  <a14:imgProps xmlns:a14="http://schemas.microsoft.com/office/drawing/2010/main">
                    <a14:imgLayer r:embed="rId15">
                      <a14:imgEffect>
                        <a14:colorTemperature colorTemp="7510"/>
                      </a14:imgEffect>
                      <a14:imgEffect>
                        <a14:saturation sat="164000"/>
                      </a14:imgEffect>
                    </a14:imgLayer>
                  </a14:imgProps>
                </a:ext>
                <a:ext uri="{28A0092B-C50C-407E-A947-70E740481C1C}">
                  <a14:useLocalDpi xmlns:a14="http://schemas.microsoft.com/office/drawing/2010/main"/>
                </a:ext>
              </a:extLst>
            </a:blip>
            <a:srcRect/>
            <a:stretch>
              <a:fillRect/>
            </a:stretch>
          </p:blipFill>
          <p:spPr>
            <a:xfrm>
              <a:off x="7360740" y="5904216"/>
              <a:ext cx="3138736" cy="1941587"/>
            </a:xfrm>
            <a:custGeom>
              <a:avLst/>
              <a:gdLst>
                <a:gd name="connsiteX0" fmla="*/ 0 w 3138736"/>
                <a:gd name="connsiteY0" fmla="*/ 0 h 1941587"/>
                <a:gd name="connsiteX1" fmla="*/ 1249225 w 3138736"/>
                <a:gd name="connsiteY1" fmla="*/ 0 h 1941587"/>
                <a:gd name="connsiteX2" fmla="*/ 1249755 w 3138736"/>
                <a:gd name="connsiteY2" fmla="*/ 0 h 1941587"/>
                <a:gd name="connsiteX3" fmla="*/ 3138736 w 3138736"/>
                <a:gd name="connsiteY3" fmla="*/ 1444235 h 1941587"/>
                <a:gd name="connsiteX4" fmla="*/ 3138736 w 3138736"/>
                <a:gd name="connsiteY4" fmla="*/ 1799177 h 1941587"/>
                <a:gd name="connsiteX5" fmla="*/ 3103133 w 3138736"/>
                <a:gd name="connsiteY5" fmla="*/ 1811400 h 1941587"/>
                <a:gd name="connsiteX6" fmla="*/ 3056374 w 3138736"/>
                <a:gd name="connsiteY6" fmla="*/ 1826808 h 1941587"/>
                <a:gd name="connsiteX7" fmla="*/ 2997922 w 3138736"/>
                <a:gd name="connsiteY7" fmla="*/ 1843817 h 1941587"/>
                <a:gd name="connsiteX8" fmla="*/ 2950102 w 3138736"/>
                <a:gd name="connsiteY8" fmla="*/ 1857099 h 1941587"/>
                <a:gd name="connsiteX9" fmla="*/ 2890590 w 3138736"/>
                <a:gd name="connsiteY9" fmla="*/ 1871442 h 1941587"/>
                <a:gd name="connsiteX10" fmla="*/ 2842770 w 3138736"/>
                <a:gd name="connsiteY10" fmla="*/ 1882605 h 1941587"/>
                <a:gd name="connsiteX11" fmla="*/ 2782193 w 3138736"/>
                <a:gd name="connsiteY11" fmla="*/ 1894822 h 1941587"/>
                <a:gd name="connsiteX12" fmla="*/ 2734903 w 3138736"/>
                <a:gd name="connsiteY12" fmla="*/ 1903859 h 1941587"/>
                <a:gd name="connsiteX13" fmla="*/ 2671670 w 3138736"/>
                <a:gd name="connsiteY13" fmla="*/ 1913421 h 1941587"/>
                <a:gd name="connsiteX14" fmla="*/ 2625446 w 3138736"/>
                <a:gd name="connsiteY14" fmla="*/ 1920327 h 1941587"/>
                <a:gd name="connsiteX15" fmla="*/ 2558492 w 3138736"/>
                <a:gd name="connsiteY15" fmla="*/ 1927769 h 1941587"/>
                <a:gd name="connsiteX16" fmla="*/ 2514918 w 3138736"/>
                <a:gd name="connsiteY16" fmla="*/ 1932020 h 1941587"/>
                <a:gd name="connsiteX17" fmla="*/ 2440528 w 3138736"/>
                <a:gd name="connsiteY17" fmla="*/ 1936800 h 1941587"/>
                <a:gd name="connsiteX18" fmla="*/ 2403336 w 3138736"/>
                <a:gd name="connsiteY18" fmla="*/ 1938926 h 1941587"/>
                <a:gd name="connsiteX19" fmla="*/ 2291218 w 3138736"/>
                <a:gd name="connsiteY19" fmla="*/ 1941587 h 1941587"/>
                <a:gd name="connsiteX20" fmla="*/ 1066 w 3138736"/>
                <a:gd name="connsiteY20" fmla="*/ 28161 h 1941587"/>
                <a:gd name="connsiteX21" fmla="*/ 0 w 3138736"/>
                <a:gd name="connsiteY21" fmla="*/ 0 h 1941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38736" h="1941587">
                  <a:moveTo>
                    <a:pt x="0" y="0"/>
                  </a:moveTo>
                  <a:lnTo>
                    <a:pt x="1249225" y="0"/>
                  </a:lnTo>
                  <a:lnTo>
                    <a:pt x="1249755" y="0"/>
                  </a:lnTo>
                  <a:cubicBezTo>
                    <a:pt x="1581853" y="857610"/>
                    <a:pt x="2314597" y="1417135"/>
                    <a:pt x="3138736" y="1444235"/>
                  </a:cubicBezTo>
                  <a:lnTo>
                    <a:pt x="3138736" y="1799177"/>
                  </a:lnTo>
                  <a:cubicBezTo>
                    <a:pt x="3127043" y="1803428"/>
                    <a:pt x="3114820" y="1807679"/>
                    <a:pt x="3103133" y="1811400"/>
                  </a:cubicBezTo>
                  <a:cubicBezTo>
                    <a:pt x="3087725" y="1816716"/>
                    <a:pt x="3071782" y="1822027"/>
                    <a:pt x="3056374" y="1826808"/>
                  </a:cubicBezTo>
                  <a:cubicBezTo>
                    <a:pt x="3036715" y="1832654"/>
                    <a:pt x="3017586" y="1838500"/>
                    <a:pt x="2997922" y="1843817"/>
                  </a:cubicBezTo>
                  <a:cubicBezTo>
                    <a:pt x="2981984" y="1848598"/>
                    <a:pt x="2966046" y="1852849"/>
                    <a:pt x="2950102" y="1857099"/>
                  </a:cubicBezTo>
                  <a:cubicBezTo>
                    <a:pt x="2930443" y="1861880"/>
                    <a:pt x="2910249" y="1866661"/>
                    <a:pt x="2890590" y="1871442"/>
                  </a:cubicBezTo>
                  <a:cubicBezTo>
                    <a:pt x="2874646" y="1875163"/>
                    <a:pt x="2858708" y="1878884"/>
                    <a:pt x="2842770" y="1882605"/>
                  </a:cubicBezTo>
                  <a:cubicBezTo>
                    <a:pt x="2822576" y="1886855"/>
                    <a:pt x="2802382" y="1891106"/>
                    <a:pt x="2782193" y="1894822"/>
                  </a:cubicBezTo>
                  <a:cubicBezTo>
                    <a:pt x="2766785" y="1898013"/>
                    <a:pt x="2750841" y="1901198"/>
                    <a:pt x="2734903" y="1903859"/>
                  </a:cubicBezTo>
                  <a:cubicBezTo>
                    <a:pt x="2713649" y="1907580"/>
                    <a:pt x="2692924" y="1910235"/>
                    <a:pt x="2671670" y="1913421"/>
                  </a:cubicBezTo>
                  <a:cubicBezTo>
                    <a:pt x="2656262" y="1916076"/>
                    <a:pt x="2640854" y="1918207"/>
                    <a:pt x="2625446" y="1920327"/>
                  </a:cubicBezTo>
                  <a:cubicBezTo>
                    <a:pt x="2603126" y="1923518"/>
                    <a:pt x="2580806" y="1925643"/>
                    <a:pt x="2558492" y="1927769"/>
                  </a:cubicBezTo>
                  <a:cubicBezTo>
                    <a:pt x="2544144" y="1928829"/>
                    <a:pt x="2529796" y="1930960"/>
                    <a:pt x="2514918" y="1932020"/>
                  </a:cubicBezTo>
                  <a:cubicBezTo>
                    <a:pt x="2489943" y="1934145"/>
                    <a:pt x="2465503" y="1935205"/>
                    <a:pt x="2440528" y="1936800"/>
                  </a:cubicBezTo>
                  <a:cubicBezTo>
                    <a:pt x="2428311" y="1937336"/>
                    <a:pt x="2415558" y="1938926"/>
                    <a:pt x="2403336" y="1938926"/>
                  </a:cubicBezTo>
                  <a:cubicBezTo>
                    <a:pt x="2366143" y="1940521"/>
                    <a:pt x="2328945" y="1941587"/>
                    <a:pt x="2291218" y="1941587"/>
                  </a:cubicBezTo>
                  <a:cubicBezTo>
                    <a:pt x="1062717" y="1941587"/>
                    <a:pt x="56857" y="1100975"/>
                    <a:pt x="1066" y="28161"/>
                  </a:cubicBezTo>
                  <a:lnTo>
                    <a:pt x="0" y="0"/>
                  </a:lnTo>
                  <a:close/>
                </a:path>
              </a:pathLst>
            </a:custGeom>
          </p:spPr>
        </p:pic>
        <p:pic>
          <p:nvPicPr>
            <p:cNvPr id="162" name="Picture 161" descr="A picture containing mountain, sky, outdoor, nature&#10;&#10;Description automatically generated">
              <a:extLst>
                <a:ext uri="{FF2B5EF4-FFF2-40B4-BE49-F238E27FC236}">
                  <a16:creationId xmlns:a16="http://schemas.microsoft.com/office/drawing/2014/main" id="{8A39727E-6540-DD8F-0550-626BF221DB05}"/>
                </a:ext>
              </a:extLst>
            </p:cNvPr>
            <p:cNvPicPr>
              <a:picLocks noChangeAspect="1"/>
            </p:cNvPicPr>
            <p:nvPr/>
          </p:nvPicPr>
          <p:blipFill>
            <a:blip r:embed="rId16" cstate="screen">
              <a:extLst>
                <a:ext uri="{BEBA8EAE-BF5A-486C-A8C5-ECC9F3942E4B}">
                  <a14:imgProps xmlns:a14="http://schemas.microsoft.com/office/drawing/2010/main">
                    <a14:imgLayer r:embed="rId17">
                      <a14:imgEffect>
                        <a14:colorTemperature colorTemp="7510"/>
                      </a14:imgEffect>
                      <a14:imgEffect>
                        <a14:saturation sat="164000"/>
                      </a14:imgEffect>
                    </a14:imgLayer>
                  </a14:imgProps>
                </a:ext>
                <a:ext uri="{28A0092B-C50C-407E-A947-70E740481C1C}">
                  <a14:useLocalDpi xmlns:a14="http://schemas.microsoft.com/office/drawing/2010/main"/>
                </a:ext>
              </a:extLst>
            </a:blip>
            <a:srcRect/>
            <a:stretch>
              <a:fillRect/>
            </a:stretch>
          </p:blipFill>
          <p:spPr>
            <a:xfrm>
              <a:off x="7524400" y="6858000"/>
              <a:ext cx="2973481" cy="2184946"/>
            </a:xfrm>
            <a:custGeom>
              <a:avLst/>
              <a:gdLst>
                <a:gd name="connsiteX0" fmla="*/ 0 w 2973481"/>
                <a:gd name="connsiteY0" fmla="*/ 0 h 2184946"/>
                <a:gd name="connsiteX1" fmla="*/ 32942 w 2973481"/>
                <a:gd name="connsiteY1" fmla="*/ 51541 h 2184946"/>
                <a:gd name="connsiteX2" fmla="*/ 37723 w 2973481"/>
                <a:gd name="connsiteY2" fmla="*/ 58982 h 2184946"/>
                <a:gd name="connsiteX3" fmla="*/ 90858 w 2973481"/>
                <a:gd name="connsiteY3" fmla="*/ 134962 h 2184946"/>
                <a:gd name="connsiteX4" fmla="*/ 105206 w 2973481"/>
                <a:gd name="connsiteY4" fmla="*/ 154091 h 2184946"/>
                <a:gd name="connsiteX5" fmla="*/ 151436 w 2973481"/>
                <a:gd name="connsiteY5" fmla="*/ 213604 h 2184946"/>
                <a:gd name="connsiteX6" fmla="*/ 164189 w 2973481"/>
                <a:gd name="connsiteY6" fmla="*/ 229547 h 2184946"/>
                <a:gd name="connsiteX7" fmla="*/ 224766 w 2973481"/>
                <a:gd name="connsiteY7" fmla="*/ 300746 h 2184946"/>
                <a:gd name="connsiteX8" fmla="*/ 236453 w 2973481"/>
                <a:gd name="connsiteY8" fmla="*/ 313499 h 2184946"/>
                <a:gd name="connsiteX9" fmla="*/ 290119 w 2973481"/>
                <a:gd name="connsiteY9" fmla="*/ 370886 h 2184946"/>
                <a:gd name="connsiteX10" fmla="*/ 307123 w 2973481"/>
                <a:gd name="connsiteY10" fmla="*/ 388425 h 2184946"/>
                <a:gd name="connsiteX11" fmla="*/ 446871 w 2973481"/>
                <a:gd name="connsiteY11" fmla="*/ 517540 h 2184946"/>
                <a:gd name="connsiteX12" fmla="*/ 465470 w 2973481"/>
                <a:gd name="connsiteY12" fmla="*/ 532954 h 2184946"/>
                <a:gd name="connsiteX13" fmla="*/ 528173 w 2973481"/>
                <a:gd name="connsiteY13" fmla="*/ 583429 h 2184946"/>
                <a:gd name="connsiteX14" fmla="*/ 541986 w 2973481"/>
                <a:gd name="connsiteY14" fmla="*/ 594056 h 2184946"/>
                <a:gd name="connsiteX15" fmla="*/ 619561 w 2973481"/>
                <a:gd name="connsiteY15" fmla="*/ 650913 h 2184946"/>
                <a:gd name="connsiteX16" fmla="*/ 636565 w 2973481"/>
                <a:gd name="connsiteY16" fmla="*/ 662605 h 2184946"/>
                <a:gd name="connsiteX17" fmla="*/ 702989 w 2973481"/>
                <a:gd name="connsiteY17" fmla="*/ 706704 h 2184946"/>
                <a:gd name="connsiteX18" fmla="*/ 723178 w 2973481"/>
                <a:gd name="connsiteY18" fmla="*/ 719457 h 2184946"/>
                <a:gd name="connsiteX19" fmla="*/ 807135 w 2973481"/>
                <a:gd name="connsiteY19" fmla="*/ 769937 h 2184946"/>
                <a:gd name="connsiteX20" fmla="*/ 812976 w 2973481"/>
                <a:gd name="connsiteY20" fmla="*/ 773128 h 2184946"/>
                <a:gd name="connsiteX21" fmla="*/ 893748 w 2973481"/>
                <a:gd name="connsiteY21" fmla="*/ 817227 h 2184946"/>
                <a:gd name="connsiteX22" fmla="*/ 916592 w 2973481"/>
                <a:gd name="connsiteY22" fmla="*/ 828919 h 2184946"/>
                <a:gd name="connsiteX23" fmla="*/ 993643 w 2973481"/>
                <a:gd name="connsiteY23" fmla="*/ 866647 h 2184946"/>
                <a:gd name="connsiteX24" fmla="*/ 1006396 w 2973481"/>
                <a:gd name="connsiteY24" fmla="*/ 872488 h 2184946"/>
                <a:gd name="connsiteX25" fmla="*/ 1097784 w 2973481"/>
                <a:gd name="connsiteY25" fmla="*/ 912341 h 2184946"/>
                <a:gd name="connsiteX26" fmla="*/ 1120103 w 2973481"/>
                <a:gd name="connsiteY26" fmla="*/ 921373 h 2184946"/>
                <a:gd name="connsiteX27" fmla="*/ 1195559 w 2973481"/>
                <a:gd name="connsiteY27" fmla="*/ 950599 h 2184946"/>
                <a:gd name="connsiteX28" fmla="*/ 1218403 w 2973481"/>
                <a:gd name="connsiteY28" fmla="*/ 959101 h 2184946"/>
                <a:gd name="connsiteX29" fmla="*/ 1314048 w 2973481"/>
                <a:gd name="connsiteY29" fmla="*/ 990982 h 2184946"/>
                <a:gd name="connsiteX30" fmla="*/ 1328396 w 2973481"/>
                <a:gd name="connsiteY30" fmla="*/ 995233 h 2184946"/>
                <a:gd name="connsiteX31" fmla="*/ 1412878 w 2973481"/>
                <a:gd name="connsiteY31" fmla="*/ 1019678 h 2184946"/>
                <a:gd name="connsiteX32" fmla="*/ 1439979 w 2973481"/>
                <a:gd name="connsiteY32" fmla="*/ 1026585 h 2184946"/>
                <a:gd name="connsiteX33" fmla="*/ 1530842 w 2973481"/>
                <a:gd name="connsiteY33" fmla="*/ 1048369 h 2184946"/>
                <a:gd name="connsiteX34" fmla="*/ 1540409 w 2973481"/>
                <a:gd name="connsiteY34" fmla="*/ 1050494 h 2184946"/>
                <a:gd name="connsiteX35" fmla="*/ 1641895 w 2973481"/>
                <a:gd name="connsiteY35" fmla="*/ 1070159 h 2184946"/>
                <a:gd name="connsiteX36" fmla="*/ 1668995 w 2973481"/>
                <a:gd name="connsiteY36" fmla="*/ 1074940 h 2184946"/>
                <a:gd name="connsiteX37" fmla="*/ 1751887 w 2973481"/>
                <a:gd name="connsiteY37" fmla="*/ 1087692 h 2184946"/>
                <a:gd name="connsiteX38" fmla="*/ 1776333 w 2973481"/>
                <a:gd name="connsiteY38" fmla="*/ 1090878 h 2184946"/>
                <a:gd name="connsiteX39" fmla="*/ 1880479 w 2973481"/>
                <a:gd name="connsiteY39" fmla="*/ 1102035 h 2184946"/>
                <a:gd name="connsiteX40" fmla="*/ 1902263 w 2973481"/>
                <a:gd name="connsiteY40" fmla="*/ 1103630 h 2184946"/>
                <a:gd name="connsiteX41" fmla="*/ 1988876 w 2973481"/>
                <a:gd name="connsiteY41" fmla="*/ 1109476 h 2184946"/>
                <a:gd name="connsiteX42" fmla="*/ 2018632 w 2973481"/>
                <a:gd name="connsiteY42" fmla="*/ 1111072 h 2184946"/>
                <a:gd name="connsiteX43" fmla="*/ 2126493 w 2973481"/>
                <a:gd name="connsiteY43" fmla="*/ 1113197 h 2184946"/>
                <a:gd name="connsiteX44" fmla="*/ 2241803 w 2973481"/>
                <a:gd name="connsiteY44" fmla="*/ 1110536 h 2184946"/>
                <a:gd name="connsiteX45" fmla="*/ 2278995 w 2973481"/>
                <a:gd name="connsiteY45" fmla="*/ 1108411 h 2184946"/>
                <a:gd name="connsiteX46" fmla="*/ 2356040 w 2973481"/>
                <a:gd name="connsiteY46" fmla="*/ 1103630 h 2184946"/>
                <a:gd name="connsiteX47" fmla="*/ 2400145 w 2973481"/>
                <a:gd name="connsiteY47" fmla="*/ 1099379 h 2184946"/>
                <a:gd name="connsiteX48" fmla="*/ 2469754 w 2973481"/>
                <a:gd name="connsiteY48" fmla="*/ 1091943 h 2184946"/>
                <a:gd name="connsiteX49" fmla="*/ 2515983 w 2973481"/>
                <a:gd name="connsiteY49" fmla="*/ 1085567 h 2184946"/>
                <a:gd name="connsiteX50" fmla="*/ 2582402 w 2973481"/>
                <a:gd name="connsiteY50" fmla="*/ 1075470 h 2184946"/>
                <a:gd name="connsiteX51" fmla="*/ 2629691 w 2973481"/>
                <a:gd name="connsiteY51" fmla="*/ 1066968 h 2184946"/>
                <a:gd name="connsiteX52" fmla="*/ 2694514 w 2973481"/>
                <a:gd name="connsiteY52" fmla="*/ 1054215 h 2184946"/>
                <a:gd name="connsiteX53" fmla="*/ 2741809 w 2973481"/>
                <a:gd name="connsiteY53" fmla="*/ 1043588 h 2184946"/>
                <a:gd name="connsiteX54" fmla="*/ 2805572 w 2973481"/>
                <a:gd name="connsiteY54" fmla="*/ 1028180 h 2184946"/>
                <a:gd name="connsiteX55" fmla="*/ 2852332 w 2973481"/>
                <a:gd name="connsiteY55" fmla="*/ 1015957 h 2184946"/>
                <a:gd name="connsiteX56" fmla="*/ 2915565 w 2973481"/>
                <a:gd name="connsiteY56" fmla="*/ 997358 h 2184946"/>
                <a:gd name="connsiteX57" fmla="*/ 2914499 w 2973481"/>
                <a:gd name="connsiteY57" fmla="*/ 997888 h 2184946"/>
                <a:gd name="connsiteX58" fmla="*/ 2959669 w 2973481"/>
                <a:gd name="connsiteY58" fmla="*/ 984076 h 2184946"/>
                <a:gd name="connsiteX59" fmla="*/ 2973481 w 2973481"/>
                <a:gd name="connsiteY59" fmla="*/ 979825 h 2184946"/>
                <a:gd name="connsiteX60" fmla="*/ 2973481 w 2973481"/>
                <a:gd name="connsiteY60" fmla="*/ 2184946 h 2184946"/>
                <a:gd name="connsiteX61" fmla="*/ 2956478 w 2973481"/>
                <a:gd name="connsiteY61" fmla="*/ 2184416 h 2184946"/>
                <a:gd name="connsiteX62" fmla="*/ 2911314 w 2973481"/>
                <a:gd name="connsiteY62" fmla="*/ 2182820 h 2184946"/>
                <a:gd name="connsiteX63" fmla="*/ 2862429 w 2973481"/>
                <a:gd name="connsiteY63" fmla="*/ 2180695 h 2184946"/>
                <a:gd name="connsiteX64" fmla="*/ 2817259 w 2973481"/>
                <a:gd name="connsiteY64" fmla="*/ 2178039 h 2184946"/>
                <a:gd name="connsiteX65" fmla="*/ 2768910 w 2973481"/>
                <a:gd name="connsiteY65" fmla="*/ 2174318 h 2184946"/>
                <a:gd name="connsiteX66" fmla="*/ 2724270 w 2973481"/>
                <a:gd name="connsiteY66" fmla="*/ 2170068 h 2184946"/>
                <a:gd name="connsiteX67" fmla="*/ 2676451 w 2973481"/>
                <a:gd name="connsiteY67" fmla="*/ 2165287 h 2184946"/>
                <a:gd name="connsiteX68" fmla="*/ 2631287 w 2973481"/>
                <a:gd name="connsiteY68" fmla="*/ 2159970 h 2184946"/>
                <a:gd name="connsiteX69" fmla="*/ 2584527 w 2973481"/>
                <a:gd name="connsiteY69" fmla="*/ 2153594 h 2184946"/>
                <a:gd name="connsiteX70" fmla="*/ 2539363 w 2973481"/>
                <a:gd name="connsiteY70" fmla="*/ 2147218 h 2184946"/>
                <a:gd name="connsiteX71" fmla="*/ 2493133 w 2973481"/>
                <a:gd name="connsiteY71" fmla="*/ 2139782 h 2184946"/>
                <a:gd name="connsiteX72" fmla="*/ 2448499 w 2973481"/>
                <a:gd name="connsiteY72" fmla="*/ 2131810 h 2184946"/>
                <a:gd name="connsiteX73" fmla="*/ 2402800 w 2973481"/>
                <a:gd name="connsiteY73" fmla="*/ 2123308 h 2184946"/>
                <a:gd name="connsiteX74" fmla="*/ 2358171 w 2973481"/>
                <a:gd name="connsiteY74" fmla="*/ 2114276 h 2184946"/>
                <a:gd name="connsiteX75" fmla="*/ 2313002 w 2973481"/>
                <a:gd name="connsiteY75" fmla="*/ 2104179 h 2184946"/>
                <a:gd name="connsiteX76" fmla="*/ 2268367 w 2973481"/>
                <a:gd name="connsiteY76" fmla="*/ 2093552 h 2184946"/>
                <a:gd name="connsiteX77" fmla="*/ 2224263 w 2973481"/>
                <a:gd name="connsiteY77" fmla="*/ 2082395 h 2184946"/>
                <a:gd name="connsiteX78" fmla="*/ 2179629 w 2973481"/>
                <a:gd name="connsiteY78" fmla="*/ 2070702 h 2184946"/>
                <a:gd name="connsiteX79" fmla="*/ 2136591 w 2973481"/>
                <a:gd name="connsiteY79" fmla="*/ 2058480 h 2184946"/>
                <a:gd name="connsiteX80" fmla="*/ 2091957 w 2973481"/>
                <a:gd name="connsiteY80" fmla="*/ 2045197 h 2184946"/>
                <a:gd name="connsiteX81" fmla="*/ 2049983 w 2973481"/>
                <a:gd name="connsiteY81" fmla="*/ 2031914 h 2184946"/>
                <a:gd name="connsiteX82" fmla="*/ 2004814 w 2973481"/>
                <a:gd name="connsiteY82" fmla="*/ 2017036 h 2184946"/>
                <a:gd name="connsiteX83" fmla="*/ 1963901 w 2973481"/>
                <a:gd name="connsiteY83" fmla="*/ 2002688 h 2184946"/>
                <a:gd name="connsiteX84" fmla="*/ 1918737 w 2973481"/>
                <a:gd name="connsiteY84" fmla="*/ 1986215 h 2184946"/>
                <a:gd name="connsiteX85" fmla="*/ 1878883 w 2973481"/>
                <a:gd name="connsiteY85" fmla="*/ 1971337 h 2184946"/>
                <a:gd name="connsiteX86" fmla="*/ 1833189 w 2973481"/>
                <a:gd name="connsiteY86" fmla="*/ 1953273 h 2184946"/>
                <a:gd name="connsiteX87" fmla="*/ 1794926 w 2973481"/>
                <a:gd name="connsiteY87" fmla="*/ 1937330 h 2184946"/>
                <a:gd name="connsiteX88" fmla="*/ 1749232 w 2973481"/>
                <a:gd name="connsiteY88" fmla="*/ 1917671 h 2184946"/>
                <a:gd name="connsiteX89" fmla="*/ 1712034 w 2973481"/>
                <a:gd name="connsiteY89" fmla="*/ 1901203 h 2184946"/>
                <a:gd name="connsiteX90" fmla="*/ 1666340 w 2973481"/>
                <a:gd name="connsiteY90" fmla="*/ 1879943 h 2184946"/>
                <a:gd name="connsiteX91" fmla="*/ 1630737 w 2973481"/>
                <a:gd name="connsiteY91" fmla="*/ 1862940 h 2184946"/>
                <a:gd name="connsiteX92" fmla="*/ 1584513 w 2973481"/>
                <a:gd name="connsiteY92" fmla="*/ 1840095 h 2184946"/>
                <a:gd name="connsiteX93" fmla="*/ 1550501 w 2973481"/>
                <a:gd name="connsiteY93" fmla="*/ 1822556 h 2184946"/>
                <a:gd name="connsiteX94" fmla="*/ 1503741 w 2973481"/>
                <a:gd name="connsiteY94" fmla="*/ 1797587 h 2184946"/>
                <a:gd name="connsiteX95" fmla="*/ 1471330 w 2973481"/>
                <a:gd name="connsiteY95" fmla="*/ 1779518 h 2184946"/>
                <a:gd name="connsiteX96" fmla="*/ 1424571 w 2973481"/>
                <a:gd name="connsiteY96" fmla="*/ 1752953 h 2184946"/>
                <a:gd name="connsiteX97" fmla="*/ 1393755 w 2973481"/>
                <a:gd name="connsiteY97" fmla="*/ 1734354 h 2184946"/>
                <a:gd name="connsiteX98" fmla="*/ 1346459 w 2973481"/>
                <a:gd name="connsiteY98" fmla="*/ 1705658 h 2184946"/>
                <a:gd name="connsiteX99" fmla="*/ 1317239 w 2973481"/>
                <a:gd name="connsiteY99" fmla="*/ 1687064 h 2184946"/>
                <a:gd name="connsiteX100" fmla="*/ 1269414 w 2973481"/>
                <a:gd name="connsiteY100" fmla="*/ 1656243 h 2184946"/>
                <a:gd name="connsiteX101" fmla="*/ 1242319 w 2973481"/>
                <a:gd name="connsiteY101" fmla="*/ 1637644 h 2184946"/>
                <a:gd name="connsiteX102" fmla="*/ 1193958 w 2973481"/>
                <a:gd name="connsiteY102" fmla="*/ 1604702 h 2184946"/>
                <a:gd name="connsiteX103" fmla="*/ 1168459 w 2973481"/>
                <a:gd name="connsiteY103" fmla="*/ 1586633 h 2184946"/>
                <a:gd name="connsiteX104" fmla="*/ 1120103 w 2973481"/>
                <a:gd name="connsiteY104" fmla="*/ 1551036 h 2184946"/>
                <a:gd name="connsiteX105" fmla="*/ 1096724 w 2973481"/>
                <a:gd name="connsiteY105" fmla="*/ 1532968 h 2184946"/>
                <a:gd name="connsiteX106" fmla="*/ 1047839 w 2973481"/>
                <a:gd name="connsiteY106" fmla="*/ 1494710 h 2184946"/>
                <a:gd name="connsiteX107" fmla="*/ 1026584 w 2973481"/>
                <a:gd name="connsiteY107" fmla="*/ 1477176 h 2184946"/>
                <a:gd name="connsiteX108" fmla="*/ 977169 w 2973481"/>
                <a:gd name="connsiteY108" fmla="*/ 1436793 h 2184946"/>
                <a:gd name="connsiteX109" fmla="*/ 957505 w 2973481"/>
                <a:gd name="connsiteY109" fmla="*/ 1419790 h 2184946"/>
                <a:gd name="connsiteX110" fmla="*/ 908090 w 2973481"/>
                <a:gd name="connsiteY110" fmla="*/ 1376751 h 2184946"/>
                <a:gd name="connsiteX111" fmla="*/ 890027 w 2973481"/>
                <a:gd name="connsiteY111" fmla="*/ 1360278 h 2184946"/>
                <a:gd name="connsiteX112" fmla="*/ 840612 w 2973481"/>
                <a:gd name="connsiteY112" fmla="*/ 1314578 h 2184946"/>
                <a:gd name="connsiteX113" fmla="*/ 824138 w 2973481"/>
                <a:gd name="connsiteY113" fmla="*/ 1298640 h 2184946"/>
                <a:gd name="connsiteX114" fmla="*/ 774188 w 2973481"/>
                <a:gd name="connsiteY114" fmla="*/ 1250285 h 2184946"/>
                <a:gd name="connsiteX115" fmla="*/ 759310 w 2973481"/>
                <a:gd name="connsiteY115" fmla="*/ 1234877 h 2184946"/>
                <a:gd name="connsiteX116" fmla="*/ 709895 w 2973481"/>
                <a:gd name="connsiteY116" fmla="*/ 1183867 h 2184946"/>
                <a:gd name="connsiteX117" fmla="*/ 696077 w 2973481"/>
                <a:gd name="connsiteY117" fmla="*/ 1168459 h 2184946"/>
                <a:gd name="connsiteX118" fmla="*/ 647727 w 2973481"/>
                <a:gd name="connsiteY118" fmla="*/ 1115323 h 2184946"/>
                <a:gd name="connsiteX119" fmla="*/ 633909 w 2973481"/>
                <a:gd name="connsiteY119" fmla="*/ 1099379 h 2184946"/>
                <a:gd name="connsiteX120" fmla="*/ 586620 w 2973481"/>
                <a:gd name="connsiteY120" fmla="*/ 1044648 h 2184946"/>
                <a:gd name="connsiteX121" fmla="*/ 571742 w 2973481"/>
                <a:gd name="connsiteY121" fmla="*/ 1026585 h 2184946"/>
                <a:gd name="connsiteX122" fmla="*/ 527638 w 2973481"/>
                <a:gd name="connsiteY122" fmla="*/ 972383 h 2184946"/>
                <a:gd name="connsiteX123" fmla="*/ 494696 w 2973481"/>
                <a:gd name="connsiteY123" fmla="*/ 929880 h 2184946"/>
                <a:gd name="connsiteX124" fmla="*/ 470251 w 2973481"/>
                <a:gd name="connsiteY124" fmla="*/ 897993 h 2184946"/>
                <a:gd name="connsiteX125" fmla="*/ 468126 w 2973481"/>
                <a:gd name="connsiteY125" fmla="*/ 894808 h 2184946"/>
                <a:gd name="connsiteX126" fmla="*/ 424021 w 2973481"/>
                <a:gd name="connsiteY126" fmla="*/ 834230 h 2184946"/>
                <a:gd name="connsiteX127" fmla="*/ 382048 w 2973481"/>
                <a:gd name="connsiteY127" fmla="*/ 774188 h 2184946"/>
                <a:gd name="connsiteX128" fmla="*/ 376732 w 2973481"/>
                <a:gd name="connsiteY128" fmla="*/ 766216 h 2184946"/>
                <a:gd name="connsiteX129" fmla="*/ 337414 w 2973481"/>
                <a:gd name="connsiteY129" fmla="*/ 706704 h 2184946"/>
                <a:gd name="connsiteX130" fmla="*/ 324126 w 2973481"/>
                <a:gd name="connsiteY130" fmla="*/ 685985 h 2184946"/>
                <a:gd name="connsiteX131" fmla="*/ 298621 w 2973481"/>
                <a:gd name="connsiteY131" fmla="*/ 645602 h 2184946"/>
                <a:gd name="connsiteX132" fmla="*/ 291715 w 2973481"/>
                <a:gd name="connsiteY132" fmla="*/ 633909 h 2184946"/>
                <a:gd name="connsiteX133" fmla="*/ 222105 w 2973481"/>
                <a:gd name="connsiteY133" fmla="*/ 512760 h 2184946"/>
                <a:gd name="connsiteX134" fmla="*/ 213604 w 2973481"/>
                <a:gd name="connsiteY134" fmla="*/ 496822 h 2184946"/>
                <a:gd name="connsiteX135" fmla="*/ 180662 w 2973481"/>
                <a:gd name="connsiteY135" fmla="*/ 434119 h 2184946"/>
                <a:gd name="connsiteX136" fmla="*/ 151436 w 2973481"/>
                <a:gd name="connsiteY136" fmla="*/ 375136 h 2184946"/>
                <a:gd name="connsiteX137" fmla="*/ 142404 w 2973481"/>
                <a:gd name="connsiteY137" fmla="*/ 355478 h 2184946"/>
                <a:gd name="connsiteX138" fmla="*/ 142404 w 2973481"/>
                <a:gd name="connsiteY138" fmla="*/ 354418 h 2184946"/>
                <a:gd name="connsiteX139" fmla="*/ 142404 w 2973481"/>
                <a:gd name="connsiteY139" fmla="*/ 353882 h 2184946"/>
                <a:gd name="connsiteX140" fmla="*/ 129122 w 2973481"/>
                <a:gd name="connsiteY140" fmla="*/ 325722 h 2184946"/>
                <a:gd name="connsiteX141" fmla="*/ 113714 w 2973481"/>
                <a:gd name="connsiteY141" fmla="*/ 292250 h 2184946"/>
                <a:gd name="connsiteX142" fmla="*/ 108397 w 2973481"/>
                <a:gd name="connsiteY142" fmla="*/ 280027 h 2184946"/>
                <a:gd name="connsiteX143" fmla="*/ 88738 w 2973481"/>
                <a:gd name="connsiteY143" fmla="*/ 234858 h 2184946"/>
                <a:gd name="connsiteX144" fmla="*/ 79171 w 2973481"/>
                <a:gd name="connsiteY144" fmla="*/ 211478 h 2184946"/>
                <a:gd name="connsiteX145" fmla="*/ 31882 w 2973481"/>
                <a:gd name="connsiteY145" fmla="*/ 90864 h 2184946"/>
                <a:gd name="connsiteX146" fmla="*/ 22315 w 2973481"/>
                <a:gd name="connsiteY146" fmla="*/ 63763 h 2184946"/>
                <a:gd name="connsiteX147" fmla="*/ 7442 w 2973481"/>
                <a:gd name="connsiteY147" fmla="*/ 20725 h 2184946"/>
                <a:gd name="connsiteX148" fmla="*/ 0 w 2973481"/>
                <a:gd name="connsiteY148" fmla="*/ 0 h 2184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Lst>
              <a:rect l="l" t="t" r="r" b="b"/>
              <a:pathLst>
                <a:path w="2973481" h="2184946">
                  <a:moveTo>
                    <a:pt x="0" y="0"/>
                  </a:moveTo>
                  <a:cubicBezTo>
                    <a:pt x="10627" y="17004"/>
                    <a:pt x="21785" y="34537"/>
                    <a:pt x="32942" y="51541"/>
                  </a:cubicBezTo>
                  <a:cubicBezTo>
                    <a:pt x="34537" y="54196"/>
                    <a:pt x="36133" y="56321"/>
                    <a:pt x="37723" y="58982"/>
                  </a:cubicBezTo>
                  <a:cubicBezTo>
                    <a:pt x="54726" y="84488"/>
                    <a:pt x="72795" y="109993"/>
                    <a:pt x="90858" y="134962"/>
                  </a:cubicBezTo>
                  <a:cubicBezTo>
                    <a:pt x="95645" y="141339"/>
                    <a:pt x="100426" y="147715"/>
                    <a:pt x="105206" y="154091"/>
                  </a:cubicBezTo>
                  <a:cubicBezTo>
                    <a:pt x="120090" y="174286"/>
                    <a:pt x="135498" y="193945"/>
                    <a:pt x="151436" y="213604"/>
                  </a:cubicBezTo>
                  <a:cubicBezTo>
                    <a:pt x="155687" y="218920"/>
                    <a:pt x="159938" y="224231"/>
                    <a:pt x="164189" y="229547"/>
                  </a:cubicBezTo>
                  <a:cubicBezTo>
                    <a:pt x="183847" y="253987"/>
                    <a:pt x="204042" y="277367"/>
                    <a:pt x="224766" y="300746"/>
                  </a:cubicBezTo>
                  <a:cubicBezTo>
                    <a:pt x="228482" y="304997"/>
                    <a:pt x="232738" y="309248"/>
                    <a:pt x="236453" y="313499"/>
                  </a:cubicBezTo>
                  <a:cubicBezTo>
                    <a:pt x="253987" y="333163"/>
                    <a:pt x="272056" y="352292"/>
                    <a:pt x="290119" y="370886"/>
                  </a:cubicBezTo>
                  <a:cubicBezTo>
                    <a:pt x="295965" y="376732"/>
                    <a:pt x="301282" y="382578"/>
                    <a:pt x="307123" y="388425"/>
                  </a:cubicBezTo>
                  <a:cubicBezTo>
                    <a:pt x="351757" y="433059"/>
                    <a:pt x="398522" y="476097"/>
                    <a:pt x="446871" y="517540"/>
                  </a:cubicBezTo>
                  <a:cubicBezTo>
                    <a:pt x="452718" y="522327"/>
                    <a:pt x="459094" y="527638"/>
                    <a:pt x="465470" y="532954"/>
                  </a:cubicBezTo>
                  <a:cubicBezTo>
                    <a:pt x="486189" y="550487"/>
                    <a:pt x="506913" y="566961"/>
                    <a:pt x="528173" y="583429"/>
                  </a:cubicBezTo>
                  <a:cubicBezTo>
                    <a:pt x="532949" y="586620"/>
                    <a:pt x="537205" y="590341"/>
                    <a:pt x="541986" y="594056"/>
                  </a:cubicBezTo>
                  <a:cubicBezTo>
                    <a:pt x="567491" y="613721"/>
                    <a:pt x="592996" y="632314"/>
                    <a:pt x="619561" y="650913"/>
                  </a:cubicBezTo>
                  <a:cubicBezTo>
                    <a:pt x="625408" y="655164"/>
                    <a:pt x="631254" y="658885"/>
                    <a:pt x="636565" y="662605"/>
                  </a:cubicBezTo>
                  <a:cubicBezTo>
                    <a:pt x="658355" y="677484"/>
                    <a:pt x="680669" y="692362"/>
                    <a:pt x="702989" y="706704"/>
                  </a:cubicBezTo>
                  <a:cubicBezTo>
                    <a:pt x="709365" y="710955"/>
                    <a:pt x="716271" y="715206"/>
                    <a:pt x="723178" y="719457"/>
                  </a:cubicBezTo>
                  <a:cubicBezTo>
                    <a:pt x="750808" y="736460"/>
                    <a:pt x="778439" y="753464"/>
                    <a:pt x="807135" y="769937"/>
                  </a:cubicBezTo>
                  <a:cubicBezTo>
                    <a:pt x="809260" y="771003"/>
                    <a:pt x="811380" y="772063"/>
                    <a:pt x="812976" y="773128"/>
                  </a:cubicBezTo>
                  <a:cubicBezTo>
                    <a:pt x="839546" y="788536"/>
                    <a:pt x="866647" y="802884"/>
                    <a:pt x="893748" y="817227"/>
                  </a:cubicBezTo>
                  <a:cubicBezTo>
                    <a:pt x="901184" y="820947"/>
                    <a:pt x="908620" y="825198"/>
                    <a:pt x="916592" y="828919"/>
                  </a:cubicBezTo>
                  <a:cubicBezTo>
                    <a:pt x="942097" y="841672"/>
                    <a:pt x="967602" y="854424"/>
                    <a:pt x="993643" y="866647"/>
                  </a:cubicBezTo>
                  <a:cubicBezTo>
                    <a:pt x="997888" y="868237"/>
                    <a:pt x="1002139" y="870362"/>
                    <a:pt x="1006396" y="872488"/>
                  </a:cubicBezTo>
                  <a:cubicBezTo>
                    <a:pt x="1036682" y="886306"/>
                    <a:pt x="1066968" y="899589"/>
                    <a:pt x="1097784" y="912341"/>
                  </a:cubicBezTo>
                  <a:cubicBezTo>
                    <a:pt x="1105225" y="915532"/>
                    <a:pt x="1112667" y="918717"/>
                    <a:pt x="1120103" y="921373"/>
                  </a:cubicBezTo>
                  <a:cubicBezTo>
                    <a:pt x="1145079" y="931470"/>
                    <a:pt x="1170048" y="941567"/>
                    <a:pt x="1195559" y="950599"/>
                  </a:cubicBezTo>
                  <a:cubicBezTo>
                    <a:pt x="1202995" y="953254"/>
                    <a:pt x="1210967" y="956445"/>
                    <a:pt x="1218403" y="959101"/>
                  </a:cubicBezTo>
                  <a:cubicBezTo>
                    <a:pt x="1249755" y="970258"/>
                    <a:pt x="1281637" y="980885"/>
                    <a:pt x="1314048" y="990982"/>
                  </a:cubicBezTo>
                  <a:cubicBezTo>
                    <a:pt x="1318834" y="992578"/>
                    <a:pt x="1323615" y="993638"/>
                    <a:pt x="1328396" y="995233"/>
                  </a:cubicBezTo>
                  <a:cubicBezTo>
                    <a:pt x="1356557" y="1003735"/>
                    <a:pt x="1384717" y="1012237"/>
                    <a:pt x="1412878" y="1019678"/>
                  </a:cubicBezTo>
                  <a:cubicBezTo>
                    <a:pt x="1421915" y="1021804"/>
                    <a:pt x="1430947" y="1024459"/>
                    <a:pt x="1439979" y="1026585"/>
                  </a:cubicBezTo>
                  <a:cubicBezTo>
                    <a:pt x="1470270" y="1034021"/>
                    <a:pt x="1500556" y="1041463"/>
                    <a:pt x="1530842" y="1048369"/>
                  </a:cubicBezTo>
                  <a:cubicBezTo>
                    <a:pt x="1534033" y="1048899"/>
                    <a:pt x="1537219" y="1049964"/>
                    <a:pt x="1540409" y="1050494"/>
                  </a:cubicBezTo>
                  <a:cubicBezTo>
                    <a:pt x="1573881" y="1057401"/>
                    <a:pt x="1607893" y="1064312"/>
                    <a:pt x="1641895" y="1070159"/>
                  </a:cubicBezTo>
                  <a:cubicBezTo>
                    <a:pt x="1650932" y="1071749"/>
                    <a:pt x="1659964" y="1073344"/>
                    <a:pt x="1668995" y="1074940"/>
                  </a:cubicBezTo>
                  <a:cubicBezTo>
                    <a:pt x="1696626" y="1079720"/>
                    <a:pt x="1724257" y="1083971"/>
                    <a:pt x="1751887" y="1087692"/>
                  </a:cubicBezTo>
                  <a:cubicBezTo>
                    <a:pt x="1760389" y="1088752"/>
                    <a:pt x="1768361" y="1089818"/>
                    <a:pt x="1776333" y="1090878"/>
                  </a:cubicBezTo>
                  <a:cubicBezTo>
                    <a:pt x="1810869" y="1095128"/>
                    <a:pt x="1845406" y="1098849"/>
                    <a:pt x="1880479" y="1102035"/>
                  </a:cubicBezTo>
                  <a:cubicBezTo>
                    <a:pt x="1887915" y="1102570"/>
                    <a:pt x="1894821" y="1103100"/>
                    <a:pt x="1902263" y="1103630"/>
                  </a:cubicBezTo>
                  <a:cubicBezTo>
                    <a:pt x="1930954" y="1106286"/>
                    <a:pt x="1959650" y="1107881"/>
                    <a:pt x="1988876" y="1109476"/>
                  </a:cubicBezTo>
                  <a:cubicBezTo>
                    <a:pt x="1998967" y="1110006"/>
                    <a:pt x="2008535" y="1111072"/>
                    <a:pt x="2018632" y="1111072"/>
                  </a:cubicBezTo>
                  <a:cubicBezTo>
                    <a:pt x="2054229" y="1112132"/>
                    <a:pt x="2090361" y="1113197"/>
                    <a:pt x="2126493" y="1113197"/>
                  </a:cubicBezTo>
                  <a:cubicBezTo>
                    <a:pt x="2165287" y="1113197"/>
                    <a:pt x="2203539" y="1112132"/>
                    <a:pt x="2241803" y="1110536"/>
                  </a:cubicBezTo>
                  <a:cubicBezTo>
                    <a:pt x="2254019" y="1110006"/>
                    <a:pt x="2266772" y="1108946"/>
                    <a:pt x="2278995" y="1108411"/>
                  </a:cubicBezTo>
                  <a:cubicBezTo>
                    <a:pt x="2304500" y="1107351"/>
                    <a:pt x="2330535" y="1105756"/>
                    <a:pt x="2356040" y="1103630"/>
                  </a:cubicBezTo>
                  <a:cubicBezTo>
                    <a:pt x="2370918" y="1102570"/>
                    <a:pt x="2385267" y="1100975"/>
                    <a:pt x="2400145" y="1099379"/>
                  </a:cubicBezTo>
                  <a:cubicBezTo>
                    <a:pt x="2423524" y="1097254"/>
                    <a:pt x="2446904" y="1094598"/>
                    <a:pt x="2469754" y="1091943"/>
                  </a:cubicBezTo>
                  <a:cubicBezTo>
                    <a:pt x="2485162" y="1089818"/>
                    <a:pt x="2500570" y="1087692"/>
                    <a:pt x="2515983" y="1085567"/>
                  </a:cubicBezTo>
                  <a:cubicBezTo>
                    <a:pt x="2538298" y="1082376"/>
                    <a:pt x="2560617" y="1079190"/>
                    <a:pt x="2582402" y="1075470"/>
                  </a:cubicBezTo>
                  <a:cubicBezTo>
                    <a:pt x="2598340" y="1072814"/>
                    <a:pt x="2614283" y="1069623"/>
                    <a:pt x="2629691" y="1066968"/>
                  </a:cubicBezTo>
                  <a:cubicBezTo>
                    <a:pt x="2651475" y="1063247"/>
                    <a:pt x="2673265" y="1058996"/>
                    <a:pt x="2694514" y="1054215"/>
                  </a:cubicBezTo>
                  <a:cubicBezTo>
                    <a:pt x="2710458" y="1050494"/>
                    <a:pt x="2726401" y="1047309"/>
                    <a:pt x="2741809" y="1043588"/>
                  </a:cubicBezTo>
                  <a:cubicBezTo>
                    <a:pt x="2763064" y="1038807"/>
                    <a:pt x="2784318" y="1033491"/>
                    <a:pt x="2805572" y="1028180"/>
                  </a:cubicBezTo>
                  <a:cubicBezTo>
                    <a:pt x="2821510" y="1024459"/>
                    <a:pt x="2836924" y="1020208"/>
                    <a:pt x="2852332" y="1015957"/>
                  </a:cubicBezTo>
                  <a:cubicBezTo>
                    <a:pt x="2873586" y="1010111"/>
                    <a:pt x="2894305" y="1003735"/>
                    <a:pt x="2915565" y="997358"/>
                  </a:cubicBezTo>
                  <a:lnTo>
                    <a:pt x="2914499" y="997888"/>
                  </a:lnTo>
                  <a:cubicBezTo>
                    <a:pt x="2929377" y="993638"/>
                    <a:pt x="2944785" y="988857"/>
                    <a:pt x="2959669" y="984076"/>
                  </a:cubicBezTo>
                  <a:cubicBezTo>
                    <a:pt x="2964450" y="982480"/>
                    <a:pt x="2968701" y="981421"/>
                    <a:pt x="2973481" y="979825"/>
                  </a:cubicBezTo>
                  <a:lnTo>
                    <a:pt x="2973481" y="2184946"/>
                  </a:lnTo>
                  <a:cubicBezTo>
                    <a:pt x="2967635" y="2184416"/>
                    <a:pt x="2962325" y="2184416"/>
                    <a:pt x="2956478" y="2184416"/>
                  </a:cubicBezTo>
                  <a:cubicBezTo>
                    <a:pt x="2941070" y="2183880"/>
                    <a:pt x="2926192" y="2183350"/>
                    <a:pt x="2911314" y="2182820"/>
                  </a:cubicBezTo>
                  <a:cubicBezTo>
                    <a:pt x="2894841" y="2182290"/>
                    <a:pt x="2878897" y="2181755"/>
                    <a:pt x="2862429" y="2180695"/>
                  </a:cubicBezTo>
                  <a:cubicBezTo>
                    <a:pt x="2847021" y="2180165"/>
                    <a:pt x="2832137" y="2179099"/>
                    <a:pt x="2817259" y="2178039"/>
                  </a:cubicBezTo>
                  <a:cubicBezTo>
                    <a:pt x="2801321" y="2176974"/>
                    <a:pt x="2784848" y="2175378"/>
                    <a:pt x="2768910" y="2174318"/>
                  </a:cubicBezTo>
                  <a:cubicBezTo>
                    <a:pt x="2754032" y="2172723"/>
                    <a:pt x="2739154" y="2171663"/>
                    <a:pt x="2724270" y="2170068"/>
                  </a:cubicBezTo>
                  <a:cubicBezTo>
                    <a:pt x="2708332" y="2168472"/>
                    <a:pt x="2692395" y="2166882"/>
                    <a:pt x="2676451" y="2165287"/>
                  </a:cubicBezTo>
                  <a:cubicBezTo>
                    <a:pt x="2661043" y="2163691"/>
                    <a:pt x="2646165" y="2162096"/>
                    <a:pt x="2631287" y="2159970"/>
                  </a:cubicBezTo>
                  <a:cubicBezTo>
                    <a:pt x="2615879" y="2157845"/>
                    <a:pt x="2599935" y="2155720"/>
                    <a:pt x="2584527" y="2153594"/>
                  </a:cubicBezTo>
                  <a:cubicBezTo>
                    <a:pt x="2569119" y="2151468"/>
                    <a:pt x="2554241" y="2149343"/>
                    <a:pt x="2539363" y="2147218"/>
                  </a:cubicBezTo>
                  <a:cubicBezTo>
                    <a:pt x="2523955" y="2145092"/>
                    <a:pt x="2508541" y="2142437"/>
                    <a:pt x="2493133" y="2139782"/>
                  </a:cubicBezTo>
                  <a:cubicBezTo>
                    <a:pt x="2478255" y="2137120"/>
                    <a:pt x="2463377" y="2134465"/>
                    <a:pt x="2448499" y="2131810"/>
                  </a:cubicBezTo>
                  <a:cubicBezTo>
                    <a:pt x="2433091" y="2129154"/>
                    <a:pt x="2418213" y="2126493"/>
                    <a:pt x="2402800" y="2123308"/>
                  </a:cubicBezTo>
                  <a:cubicBezTo>
                    <a:pt x="2387927" y="2120652"/>
                    <a:pt x="2373044" y="2117462"/>
                    <a:pt x="2358171" y="2114276"/>
                  </a:cubicBezTo>
                  <a:cubicBezTo>
                    <a:pt x="2342758" y="2111085"/>
                    <a:pt x="2327880" y="2107900"/>
                    <a:pt x="2313002" y="2104179"/>
                  </a:cubicBezTo>
                  <a:cubicBezTo>
                    <a:pt x="2298124" y="2100458"/>
                    <a:pt x="2283246" y="2097273"/>
                    <a:pt x="2268367" y="2093552"/>
                  </a:cubicBezTo>
                  <a:cubicBezTo>
                    <a:pt x="2253489" y="2089831"/>
                    <a:pt x="2239147" y="2086110"/>
                    <a:pt x="2224263" y="2082395"/>
                  </a:cubicBezTo>
                  <a:cubicBezTo>
                    <a:pt x="2209391" y="2078674"/>
                    <a:pt x="2194507" y="2074953"/>
                    <a:pt x="2179629" y="2070702"/>
                  </a:cubicBezTo>
                  <a:cubicBezTo>
                    <a:pt x="2165287" y="2066981"/>
                    <a:pt x="2150939" y="2062730"/>
                    <a:pt x="2136591" y="2058480"/>
                  </a:cubicBezTo>
                  <a:cubicBezTo>
                    <a:pt x="2121713" y="2054229"/>
                    <a:pt x="2106835" y="2049978"/>
                    <a:pt x="2091957" y="2045197"/>
                  </a:cubicBezTo>
                  <a:cubicBezTo>
                    <a:pt x="2078144" y="2040946"/>
                    <a:pt x="2063796" y="2036165"/>
                    <a:pt x="2049983" y="2031914"/>
                  </a:cubicBezTo>
                  <a:cubicBezTo>
                    <a:pt x="2035100" y="2027134"/>
                    <a:pt x="2019692" y="2022347"/>
                    <a:pt x="2004814" y="2017036"/>
                  </a:cubicBezTo>
                  <a:cubicBezTo>
                    <a:pt x="1990996" y="2012256"/>
                    <a:pt x="1977713" y="2007475"/>
                    <a:pt x="1963901" y="2002688"/>
                  </a:cubicBezTo>
                  <a:cubicBezTo>
                    <a:pt x="1949023" y="1997378"/>
                    <a:pt x="1933615" y="1992061"/>
                    <a:pt x="1918737" y="1986215"/>
                  </a:cubicBezTo>
                  <a:cubicBezTo>
                    <a:pt x="1905448" y="1981434"/>
                    <a:pt x="1892166" y="1976653"/>
                    <a:pt x="1878883" y="1971337"/>
                  </a:cubicBezTo>
                  <a:cubicBezTo>
                    <a:pt x="1863475" y="1965496"/>
                    <a:pt x="1848062" y="1959650"/>
                    <a:pt x="1833189" y="1953273"/>
                  </a:cubicBezTo>
                  <a:cubicBezTo>
                    <a:pt x="1820437" y="1947957"/>
                    <a:pt x="1807679" y="1942646"/>
                    <a:pt x="1794926" y="1937330"/>
                  </a:cubicBezTo>
                  <a:cubicBezTo>
                    <a:pt x="1779518" y="1930954"/>
                    <a:pt x="1764640" y="1924047"/>
                    <a:pt x="1749232" y="1917671"/>
                  </a:cubicBezTo>
                  <a:cubicBezTo>
                    <a:pt x="1736479" y="1912360"/>
                    <a:pt x="1724257" y="1907044"/>
                    <a:pt x="1712034" y="1901203"/>
                  </a:cubicBezTo>
                  <a:cubicBezTo>
                    <a:pt x="1697161" y="1894291"/>
                    <a:pt x="1681748" y="1887385"/>
                    <a:pt x="1666340" y="1879943"/>
                  </a:cubicBezTo>
                  <a:cubicBezTo>
                    <a:pt x="1654653" y="1874632"/>
                    <a:pt x="1642430" y="1868786"/>
                    <a:pt x="1630737" y="1862940"/>
                  </a:cubicBezTo>
                  <a:cubicBezTo>
                    <a:pt x="1615329" y="1855503"/>
                    <a:pt x="1599921" y="1848067"/>
                    <a:pt x="1584513" y="1840095"/>
                  </a:cubicBezTo>
                  <a:cubicBezTo>
                    <a:pt x="1572821" y="1834249"/>
                    <a:pt x="1561664" y="1828403"/>
                    <a:pt x="1550501" y="1822556"/>
                  </a:cubicBezTo>
                  <a:cubicBezTo>
                    <a:pt x="1534563" y="1814060"/>
                    <a:pt x="1519149" y="1806088"/>
                    <a:pt x="1503741" y="1797587"/>
                  </a:cubicBezTo>
                  <a:cubicBezTo>
                    <a:pt x="1493114" y="1791740"/>
                    <a:pt x="1481957" y="1785364"/>
                    <a:pt x="1471330" y="1779518"/>
                  </a:cubicBezTo>
                  <a:cubicBezTo>
                    <a:pt x="1455922" y="1771016"/>
                    <a:pt x="1439979" y="1761984"/>
                    <a:pt x="1424571" y="1752953"/>
                  </a:cubicBezTo>
                  <a:cubicBezTo>
                    <a:pt x="1414473" y="1746576"/>
                    <a:pt x="1403846" y="1740730"/>
                    <a:pt x="1393755" y="1734354"/>
                  </a:cubicBezTo>
                  <a:cubicBezTo>
                    <a:pt x="1377811" y="1724786"/>
                    <a:pt x="1361873" y="1715225"/>
                    <a:pt x="1346459" y="1705658"/>
                  </a:cubicBezTo>
                  <a:cubicBezTo>
                    <a:pt x="1336362" y="1699281"/>
                    <a:pt x="1326801" y="1693440"/>
                    <a:pt x="1317239" y="1687064"/>
                  </a:cubicBezTo>
                  <a:cubicBezTo>
                    <a:pt x="1301295" y="1676967"/>
                    <a:pt x="1285357" y="1666870"/>
                    <a:pt x="1269414" y="1656243"/>
                  </a:cubicBezTo>
                  <a:cubicBezTo>
                    <a:pt x="1260382" y="1649866"/>
                    <a:pt x="1251350" y="1644020"/>
                    <a:pt x="1242319" y="1637644"/>
                  </a:cubicBezTo>
                  <a:cubicBezTo>
                    <a:pt x="1225845" y="1627016"/>
                    <a:pt x="1209902" y="1615859"/>
                    <a:pt x="1193958" y="1604702"/>
                  </a:cubicBezTo>
                  <a:cubicBezTo>
                    <a:pt x="1185462" y="1598856"/>
                    <a:pt x="1176955" y="1592480"/>
                    <a:pt x="1168459" y="1586633"/>
                  </a:cubicBezTo>
                  <a:cubicBezTo>
                    <a:pt x="1152515" y="1574946"/>
                    <a:pt x="1136047" y="1563254"/>
                    <a:pt x="1120103" y="1551036"/>
                  </a:cubicBezTo>
                  <a:cubicBezTo>
                    <a:pt x="1112132" y="1545190"/>
                    <a:pt x="1104695" y="1538814"/>
                    <a:pt x="1096724" y="1532968"/>
                  </a:cubicBezTo>
                  <a:cubicBezTo>
                    <a:pt x="1080250" y="1520215"/>
                    <a:pt x="1064307" y="1507462"/>
                    <a:pt x="1047839" y="1494710"/>
                  </a:cubicBezTo>
                  <a:cubicBezTo>
                    <a:pt x="1040927" y="1488864"/>
                    <a:pt x="1033491" y="1483023"/>
                    <a:pt x="1026584" y="1477176"/>
                  </a:cubicBezTo>
                  <a:cubicBezTo>
                    <a:pt x="1010111" y="1463894"/>
                    <a:pt x="993643" y="1450606"/>
                    <a:pt x="977169" y="1436793"/>
                  </a:cubicBezTo>
                  <a:cubicBezTo>
                    <a:pt x="970788" y="1431477"/>
                    <a:pt x="963887" y="1425636"/>
                    <a:pt x="957505" y="1419790"/>
                  </a:cubicBezTo>
                  <a:cubicBezTo>
                    <a:pt x="941032" y="1405442"/>
                    <a:pt x="924564" y="1391094"/>
                    <a:pt x="908090" y="1376751"/>
                  </a:cubicBezTo>
                  <a:cubicBezTo>
                    <a:pt x="902244" y="1371435"/>
                    <a:pt x="895867" y="1365588"/>
                    <a:pt x="890027" y="1360278"/>
                  </a:cubicBezTo>
                  <a:cubicBezTo>
                    <a:pt x="873553" y="1345400"/>
                    <a:pt x="857080" y="1329992"/>
                    <a:pt x="840612" y="1314578"/>
                  </a:cubicBezTo>
                  <a:cubicBezTo>
                    <a:pt x="834760" y="1309267"/>
                    <a:pt x="829449" y="1303951"/>
                    <a:pt x="824138" y="1298640"/>
                  </a:cubicBezTo>
                  <a:cubicBezTo>
                    <a:pt x="807135" y="1282702"/>
                    <a:pt x="790662" y="1266759"/>
                    <a:pt x="774188" y="1250285"/>
                  </a:cubicBezTo>
                  <a:cubicBezTo>
                    <a:pt x="768872" y="1244974"/>
                    <a:pt x="764096" y="1239658"/>
                    <a:pt x="759310" y="1234877"/>
                  </a:cubicBezTo>
                  <a:cubicBezTo>
                    <a:pt x="742836" y="1217874"/>
                    <a:pt x="726369" y="1201400"/>
                    <a:pt x="709895" y="1183867"/>
                  </a:cubicBezTo>
                  <a:cubicBezTo>
                    <a:pt x="705109" y="1178550"/>
                    <a:pt x="700863" y="1173769"/>
                    <a:pt x="696077" y="1168459"/>
                  </a:cubicBezTo>
                  <a:cubicBezTo>
                    <a:pt x="680139" y="1150920"/>
                    <a:pt x="663665" y="1133386"/>
                    <a:pt x="647727" y="1115323"/>
                  </a:cubicBezTo>
                  <a:cubicBezTo>
                    <a:pt x="642941" y="1110006"/>
                    <a:pt x="638690" y="1104696"/>
                    <a:pt x="633909" y="1099379"/>
                  </a:cubicBezTo>
                  <a:cubicBezTo>
                    <a:pt x="617971" y="1081316"/>
                    <a:pt x="602028" y="1063247"/>
                    <a:pt x="586620" y="1044648"/>
                  </a:cubicBezTo>
                  <a:cubicBezTo>
                    <a:pt x="581839" y="1038807"/>
                    <a:pt x="576523" y="1032431"/>
                    <a:pt x="571742" y="1026585"/>
                  </a:cubicBezTo>
                  <a:cubicBezTo>
                    <a:pt x="556864" y="1008516"/>
                    <a:pt x="541986" y="990452"/>
                    <a:pt x="527638" y="972383"/>
                  </a:cubicBezTo>
                  <a:cubicBezTo>
                    <a:pt x="516481" y="958571"/>
                    <a:pt x="505853" y="944223"/>
                    <a:pt x="494696" y="929880"/>
                  </a:cubicBezTo>
                  <a:cubicBezTo>
                    <a:pt x="486725" y="919247"/>
                    <a:pt x="478223" y="908620"/>
                    <a:pt x="470251" y="897993"/>
                  </a:cubicBezTo>
                  <a:lnTo>
                    <a:pt x="468126" y="894808"/>
                  </a:lnTo>
                  <a:cubicBezTo>
                    <a:pt x="453248" y="874613"/>
                    <a:pt x="438370" y="854424"/>
                    <a:pt x="424021" y="834230"/>
                  </a:cubicBezTo>
                  <a:cubicBezTo>
                    <a:pt x="409673" y="814041"/>
                    <a:pt x="395331" y="794382"/>
                    <a:pt x="382048" y="774188"/>
                  </a:cubicBezTo>
                  <a:lnTo>
                    <a:pt x="376732" y="766216"/>
                  </a:lnTo>
                  <a:cubicBezTo>
                    <a:pt x="363449" y="746557"/>
                    <a:pt x="350161" y="726898"/>
                    <a:pt x="337414" y="706704"/>
                  </a:cubicBezTo>
                  <a:cubicBezTo>
                    <a:pt x="332633" y="699798"/>
                    <a:pt x="328377" y="692892"/>
                    <a:pt x="324126" y="685985"/>
                  </a:cubicBezTo>
                  <a:cubicBezTo>
                    <a:pt x="315630" y="672697"/>
                    <a:pt x="306593" y="658885"/>
                    <a:pt x="298621" y="645602"/>
                  </a:cubicBezTo>
                  <a:cubicBezTo>
                    <a:pt x="298621" y="645602"/>
                    <a:pt x="291715" y="633909"/>
                    <a:pt x="291715" y="633909"/>
                  </a:cubicBezTo>
                  <a:cubicBezTo>
                    <a:pt x="266209" y="591931"/>
                    <a:pt x="243365" y="552083"/>
                    <a:pt x="222105" y="512760"/>
                  </a:cubicBezTo>
                  <a:lnTo>
                    <a:pt x="213604" y="496822"/>
                  </a:lnTo>
                  <a:cubicBezTo>
                    <a:pt x="201916" y="475032"/>
                    <a:pt x="190754" y="454313"/>
                    <a:pt x="180662" y="434119"/>
                  </a:cubicBezTo>
                  <a:cubicBezTo>
                    <a:pt x="170565" y="413930"/>
                    <a:pt x="160468" y="394265"/>
                    <a:pt x="151436" y="375136"/>
                  </a:cubicBezTo>
                  <a:lnTo>
                    <a:pt x="142404" y="355478"/>
                  </a:lnTo>
                  <a:cubicBezTo>
                    <a:pt x="142404" y="354948"/>
                    <a:pt x="142404" y="354418"/>
                    <a:pt x="142404" y="354418"/>
                  </a:cubicBezTo>
                  <a:cubicBezTo>
                    <a:pt x="142404" y="353882"/>
                    <a:pt x="142404" y="353882"/>
                    <a:pt x="142404" y="353882"/>
                  </a:cubicBezTo>
                  <a:cubicBezTo>
                    <a:pt x="137618" y="344320"/>
                    <a:pt x="133373" y="335289"/>
                    <a:pt x="129122" y="325722"/>
                  </a:cubicBezTo>
                  <a:cubicBezTo>
                    <a:pt x="123805" y="314564"/>
                    <a:pt x="118495" y="302872"/>
                    <a:pt x="113714" y="292250"/>
                  </a:cubicBezTo>
                  <a:cubicBezTo>
                    <a:pt x="112118" y="287994"/>
                    <a:pt x="110523" y="284278"/>
                    <a:pt x="108397" y="280027"/>
                  </a:cubicBezTo>
                  <a:cubicBezTo>
                    <a:pt x="101486" y="264614"/>
                    <a:pt x="95115" y="249736"/>
                    <a:pt x="88738" y="234858"/>
                  </a:cubicBezTo>
                  <a:lnTo>
                    <a:pt x="79171" y="211478"/>
                  </a:lnTo>
                  <a:cubicBezTo>
                    <a:pt x="60578" y="166844"/>
                    <a:pt x="45164" y="127526"/>
                    <a:pt x="31882" y="90864"/>
                  </a:cubicBezTo>
                  <a:lnTo>
                    <a:pt x="22315" y="63763"/>
                  </a:lnTo>
                  <a:cubicBezTo>
                    <a:pt x="17004" y="48355"/>
                    <a:pt x="12223" y="34537"/>
                    <a:pt x="7442" y="20725"/>
                  </a:cubicBezTo>
                  <a:cubicBezTo>
                    <a:pt x="4781" y="13813"/>
                    <a:pt x="2126" y="6377"/>
                    <a:pt x="0" y="0"/>
                  </a:cubicBezTo>
                  <a:close/>
                </a:path>
              </a:pathLst>
            </a:custGeom>
          </p:spPr>
        </p:pic>
      </p:grpSp>
      <p:pic>
        <p:nvPicPr>
          <p:cNvPr id="6" name="Picture 7">
            <a:extLst>
              <a:ext uri="{FF2B5EF4-FFF2-40B4-BE49-F238E27FC236}">
                <a16:creationId xmlns:a16="http://schemas.microsoft.com/office/drawing/2014/main" id="{66EA4A60-8BA3-82B5-52E4-7620FE069547}"/>
              </a:ext>
            </a:extLst>
          </p:cNvPr>
          <p:cNvPicPr>
            <a:picLocks noChangeAspect="1"/>
          </p:cNvPicPr>
          <p:nvPr/>
        </p:nvPicPr>
        <p:blipFill>
          <a:blip r:embed="rId18" cstate="screen">
            <a:extLst>
              <a:ext uri="{28A0092B-C50C-407E-A947-70E740481C1C}">
                <a14:useLocalDpi xmlns:a14="http://schemas.microsoft.com/office/drawing/2010/main"/>
              </a:ext>
            </a:extLst>
          </a:blip>
          <a:stretch>
            <a:fillRect/>
          </a:stretch>
        </p:blipFill>
        <p:spPr>
          <a:xfrm>
            <a:off x="173645" y="118788"/>
            <a:ext cx="1241160" cy="1241160"/>
          </a:xfrm>
          <a:prstGeom prst="rect">
            <a:avLst/>
          </a:prstGeom>
          <a:ln>
            <a:noFill/>
          </a:ln>
        </p:spPr>
      </p:pic>
      <p:sp>
        <p:nvSpPr>
          <p:cNvPr id="9" name="Title 1">
            <a:extLst>
              <a:ext uri="{FF2B5EF4-FFF2-40B4-BE49-F238E27FC236}">
                <a16:creationId xmlns:a16="http://schemas.microsoft.com/office/drawing/2014/main" id="{5F50D97D-6767-74BB-35AC-EDE2472C059D}"/>
              </a:ext>
            </a:extLst>
          </p:cNvPr>
          <p:cNvSpPr txBox="1">
            <a:spLocks/>
          </p:cNvSpPr>
          <p:nvPr/>
        </p:nvSpPr>
        <p:spPr>
          <a:xfrm>
            <a:off x="287072" y="4945425"/>
            <a:ext cx="8484720" cy="778314"/>
          </a:xfrm>
          <a:prstGeom prst="rect">
            <a:avLst/>
          </a:prstGeom>
        </p:spPr>
        <p:txBody>
          <a:bodyPr vert="horz" lIns="0" tIns="0" rIns="0" bIns="0" rtlCol="0" anchor="t">
            <a:noAutofit/>
          </a:bodyPr>
          <a:lstStyle>
            <a:lvl1pPr algn="l" defTabSz="914400" rtl="0" eaLnBrk="1" latinLnBrk="0" hangingPunct="1">
              <a:lnSpc>
                <a:spcPct val="100000"/>
              </a:lnSpc>
              <a:spcBef>
                <a:spcPct val="0"/>
              </a:spcBef>
              <a:buNone/>
              <a:defRPr sz="3000" kern="1200" cap="all" baseline="0">
                <a:solidFill>
                  <a:schemeClr val="bg1"/>
                </a:solidFill>
                <a:latin typeface="Gotham Black" pitchFamily="50" charset="0"/>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endParaRPr lang="en-US" sz="1400">
              <a:solidFill>
                <a:srgbClr val="FFFFFF"/>
              </a:solidFill>
              <a:latin typeface="Montserrat Black" pitchFamily="2" charset="0"/>
            </a:endParaRPr>
          </a:p>
          <a:p>
            <a:pPr>
              <a:defRPr/>
            </a:pPr>
            <a:r>
              <a:rPr lang="en-US" sz="1600" dirty="0">
                <a:solidFill>
                  <a:srgbClr val="FFFFFF"/>
                </a:solidFill>
                <a:latin typeface="Montserrat"/>
              </a:rPr>
              <a:t>Imperial valley economic &amp; energy summit</a:t>
            </a:r>
          </a:p>
          <a:p>
            <a:pPr>
              <a:defRPr/>
            </a:pPr>
            <a:r>
              <a:rPr lang="en-US" sz="1600" dirty="0">
                <a:solidFill>
                  <a:srgbClr val="FFFFFF"/>
                </a:solidFill>
                <a:latin typeface="Montserrat"/>
              </a:rPr>
              <a:t>June 2025</a:t>
            </a:r>
            <a:endParaRPr lang="fr-FR" sz="1600" b="0" i="0" u="none" strike="noStrike" kern="1200" cap="all" spc="0" normalizeH="0" baseline="0" noProof="0" dirty="0">
              <a:ln>
                <a:noFill/>
              </a:ln>
              <a:solidFill>
                <a:srgbClr val="FFFFFF"/>
              </a:solidFill>
              <a:effectLst/>
              <a:uLnTx/>
              <a:uFillTx/>
              <a:latin typeface="Montserrat"/>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lang="fr-FR" sz="1600">
              <a:solidFill>
                <a:srgbClr val="FFFFFF"/>
              </a:solidFill>
              <a:latin typeface="Montserrat" pitchFamily="2" charset="0"/>
            </a:endParaRPr>
          </a:p>
        </p:txBody>
      </p:sp>
      <p:sp>
        <p:nvSpPr>
          <p:cNvPr id="2" name="Title 1">
            <a:extLst>
              <a:ext uri="{FF2B5EF4-FFF2-40B4-BE49-F238E27FC236}">
                <a16:creationId xmlns:a16="http://schemas.microsoft.com/office/drawing/2014/main" id="{11266B63-98CD-6CA9-9D70-BECA73EEF6CA}"/>
              </a:ext>
            </a:extLst>
          </p:cNvPr>
          <p:cNvSpPr txBox="1">
            <a:spLocks/>
          </p:cNvSpPr>
          <p:nvPr/>
        </p:nvSpPr>
        <p:spPr>
          <a:xfrm>
            <a:off x="289258" y="1543401"/>
            <a:ext cx="6957174" cy="954388"/>
          </a:xfrm>
          <a:prstGeom prst="rect">
            <a:avLst/>
          </a:prstGeom>
        </p:spPr>
        <p:txBody>
          <a:bodyPr vert="horz" lIns="0" tIns="0" rIns="0" bIns="0" rtlCol="0" anchor="t">
            <a:noAutofit/>
          </a:bodyPr>
          <a:lstStyle>
            <a:lvl1pPr algn="l" defTabSz="914400" rtl="0" eaLnBrk="1" latinLnBrk="0" hangingPunct="1">
              <a:lnSpc>
                <a:spcPct val="100000"/>
              </a:lnSpc>
              <a:spcBef>
                <a:spcPct val="0"/>
              </a:spcBef>
              <a:buNone/>
              <a:defRPr sz="3000" kern="1200" cap="all" baseline="0">
                <a:solidFill>
                  <a:schemeClr val="bg1"/>
                </a:solidFill>
                <a:latin typeface="Gotham Black" pitchFamily="50" charset="0"/>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50" normalizeH="0" baseline="0" noProof="0" dirty="0">
                <a:ln w="9525" cmpd="sng">
                  <a:solidFill>
                    <a:schemeClr val="bg1"/>
                  </a:solidFill>
                  <a:prstDash val="solid"/>
                </a:ln>
                <a:effectLst>
                  <a:glow rad="38100">
                    <a:schemeClr val="accent1">
                      <a:alpha val="40000"/>
                    </a:schemeClr>
                  </a:glow>
                </a:effectLst>
                <a:uLnTx/>
                <a:uFillTx/>
                <a:latin typeface="Montserrat Black"/>
              </a:rPr>
              <a:t>TRANSMISSION &amp; INTERCONNECTION </a:t>
            </a:r>
            <a:endParaRPr kumimoji="0" lang="en-US" sz="3600" b="0" i="0" u="none" strike="noStrike" kern="1200" cap="all" spc="0" normalizeH="0" baseline="0" noProof="0" dirty="0">
              <a:ln>
                <a:noFill/>
              </a:ln>
              <a:effectLst/>
              <a:uLnTx/>
              <a:uFillTx/>
              <a:latin typeface="Montserrat Black"/>
            </a:endParaRPr>
          </a:p>
        </p:txBody>
      </p:sp>
      <p:sp>
        <p:nvSpPr>
          <p:cNvPr id="3" name="Footer Placeholder 11">
            <a:extLst>
              <a:ext uri="{FF2B5EF4-FFF2-40B4-BE49-F238E27FC236}">
                <a16:creationId xmlns:a16="http://schemas.microsoft.com/office/drawing/2014/main" id="{B877A32A-65F1-89C9-4457-E99E8519A195}"/>
              </a:ext>
            </a:extLst>
          </p:cNvPr>
          <p:cNvSpPr txBox="1">
            <a:spLocks/>
          </p:cNvSpPr>
          <p:nvPr/>
        </p:nvSpPr>
        <p:spPr>
          <a:xfrm>
            <a:off x="8202554" y="6301718"/>
            <a:ext cx="3041719" cy="158960"/>
          </a:xfrm>
          <a:prstGeom prst="rect">
            <a:avLst/>
          </a:prstGeom>
          <a:noFill/>
        </p:spPr>
        <p:txBody>
          <a:bodyPr vert="horz" lIns="0" tIns="0" rIns="0" bIns="0" rtlCol="0" anchor="ctr"/>
          <a:lstStyle>
            <a:defPPr>
              <a:defRPr lang="en-US"/>
            </a:defPPr>
            <a:lvl1pPr marL="0" algn="ctr" defTabSz="914400" rtl="0" eaLnBrk="1" latinLnBrk="0" hangingPunct="1">
              <a:defRPr lang="en-US" sz="700" b="0" kern="1200" noProof="0" dirty="0" smtClean="0">
                <a:solidFill>
                  <a:schemeClr val="tx1"/>
                </a:solidFill>
                <a:latin typeface="Gotham Book" pitchFamily="50"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cap="all">
                <a:solidFill>
                  <a:schemeClr val="bg1"/>
                </a:solidFill>
                <a:latin typeface="Montserrat" pitchFamily="2" charset="0"/>
              </a:rPr>
              <a:t>Copyright © 2024 Ormat </a:t>
            </a:r>
            <a:r>
              <a:rPr lang="en-US" sz="900" b="0" kern="1200" cap="all" noProof="0">
                <a:solidFill>
                  <a:schemeClr val="bg1"/>
                </a:solidFill>
                <a:latin typeface="Montserrat" pitchFamily="2" charset="0"/>
                <a:ea typeface="+mn-ea"/>
                <a:cs typeface="+mn-cs"/>
              </a:rPr>
              <a:t>Technologies</a:t>
            </a:r>
            <a:r>
              <a:rPr lang="en-US" sz="900" cap="all">
                <a:solidFill>
                  <a:schemeClr val="bg1"/>
                </a:solidFill>
                <a:latin typeface="Montserrat" pitchFamily="2" charset="0"/>
              </a:rPr>
              <a:t>, Inc. </a:t>
            </a:r>
          </a:p>
        </p:txBody>
      </p:sp>
    </p:spTree>
    <p:extLst>
      <p:ext uri="{BB962C8B-B14F-4D97-AF65-F5344CB8AC3E}">
        <p14:creationId xmlns:p14="http://schemas.microsoft.com/office/powerpoint/2010/main" val="35472442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pSp>
        <p:nvGrpSpPr>
          <p:cNvPr id="170" name="Group 169">
            <a:extLst>
              <a:ext uri="{FF2B5EF4-FFF2-40B4-BE49-F238E27FC236}">
                <a16:creationId xmlns:a16="http://schemas.microsoft.com/office/drawing/2014/main" id="{ADB2A960-7209-761E-5AA8-69948146BEE5}"/>
              </a:ext>
            </a:extLst>
          </p:cNvPr>
          <p:cNvGrpSpPr/>
          <p:nvPr/>
        </p:nvGrpSpPr>
        <p:grpSpPr>
          <a:xfrm>
            <a:off x="6897576" y="-1079415"/>
            <a:ext cx="6403932" cy="6406052"/>
            <a:chOff x="7358615" y="2636894"/>
            <a:chExt cx="6403932" cy="6406052"/>
          </a:xfrm>
        </p:grpSpPr>
        <p:pic>
          <p:nvPicPr>
            <p:cNvPr id="169" name="Picture 168" descr="A picture containing mountain, sky, outdoor, nature&#10;&#10;Description automatically generated">
              <a:extLst>
                <a:ext uri="{FF2B5EF4-FFF2-40B4-BE49-F238E27FC236}">
                  <a16:creationId xmlns:a16="http://schemas.microsoft.com/office/drawing/2014/main" id="{45C4896F-5EAE-85FF-A17E-18D4BAFCE2BB}"/>
                </a:ext>
              </a:extLst>
            </p:cNvPr>
            <p:cNvPicPr>
              <a:picLocks noChangeAspect="1"/>
            </p:cNvPicPr>
            <p:nvPr/>
          </p:nvPicPr>
          <p:blipFill>
            <a:blip r:embed="rId2" cstate="email">
              <a:extLst>
                <a:ext uri="{BEBA8EAE-BF5A-486C-A8C5-ECC9F3942E4B}">
                  <a14:imgProps xmlns:a14="http://schemas.microsoft.com/office/drawing/2010/main">
                    <a14:imgLayer r:embed="rId3">
                      <a14:imgEffect>
                        <a14:colorTemperature colorTemp="7510"/>
                      </a14:imgEffect>
                      <a14:imgEffect>
                        <a14:saturation sat="164000"/>
                      </a14:imgEffect>
                    </a14:imgLayer>
                  </a14:imgProps>
                </a:ext>
                <a:ext uri="{28A0092B-C50C-407E-A947-70E740481C1C}">
                  <a14:useLocalDpi xmlns:a14="http://schemas.microsoft.com/office/drawing/2010/main"/>
                </a:ext>
              </a:extLst>
            </a:blip>
            <a:srcRect/>
            <a:stretch>
              <a:fillRect/>
            </a:stretch>
          </p:blipFill>
          <p:spPr>
            <a:xfrm>
              <a:off x="10623811" y="2636894"/>
              <a:ext cx="2972946" cy="2185476"/>
            </a:xfrm>
            <a:custGeom>
              <a:avLst/>
              <a:gdLst>
                <a:gd name="connsiteX0" fmla="*/ 0 w 2972946"/>
                <a:gd name="connsiteY0" fmla="*/ 0 h 2185476"/>
                <a:gd name="connsiteX1" fmla="*/ 16998 w 2972946"/>
                <a:gd name="connsiteY1" fmla="*/ 530 h 2185476"/>
                <a:gd name="connsiteX2" fmla="*/ 62697 w 2972946"/>
                <a:gd name="connsiteY2" fmla="*/ 2126 h 2185476"/>
                <a:gd name="connsiteX3" fmla="*/ 111053 w 2972946"/>
                <a:gd name="connsiteY3" fmla="*/ 4251 h 2185476"/>
                <a:gd name="connsiteX4" fmla="*/ 156747 w 2972946"/>
                <a:gd name="connsiteY4" fmla="*/ 6906 h 2185476"/>
                <a:gd name="connsiteX5" fmla="*/ 204572 w 2972946"/>
                <a:gd name="connsiteY5" fmla="*/ 10627 h 2185476"/>
                <a:gd name="connsiteX6" fmla="*/ 249736 w 2972946"/>
                <a:gd name="connsiteY6" fmla="*/ 14878 h 2185476"/>
                <a:gd name="connsiteX7" fmla="*/ 297025 w 2972946"/>
                <a:gd name="connsiteY7" fmla="*/ 19659 h 2185476"/>
                <a:gd name="connsiteX8" fmla="*/ 342725 w 2972946"/>
                <a:gd name="connsiteY8" fmla="*/ 24975 h 2185476"/>
                <a:gd name="connsiteX9" fmla="*/ 388949 w 2972946"/>
                <a:gd name="connsiteY9" fmla="*/ 30816 h 2185476"/>
                <a:gd name="connsiteX10" fmla="*/ 434648 w 2972946"/>
                <a:gd name="connsiteY10" fmla="*/ 37728 h 2185476"/>
                <a:gd name="connsiteX11" fmla="*/ 480348 w 2972946"/>
                <a:gd name="connsiteY11" fmla="*/ 45164 h 2185476"/>
                <a:gd name="connsiteX12" fmla="*/ 525512 w 2972946"/>
                <a:gd name="connsiteY12" fmla="*/ 53136 h 2185476"/>
                <a:gd name="connsiteX13" fmla="*/ 570676 w 2972946"/>
                <a:gd name="connsiteY13" fmla="*/ 61638 h 2185476"/>
                <a:gd name="connsiteX14" fmla="*/ 615840 w 2972946"/>
                <a:gd name="connsiteY14" fmla="*/ 70669 h 2185476"/>
                <a:gd name="connsiteX15" fmla="*/ 660480 w 2972946"/>
                <a:gd name="connsiteY15" fmla="*/ 80767 h 2185476"/>
                <a:gd name="connsiteX16" fmla="*/ 705644 w 2972946"/>
                <a:gd name="connsiteY16" fmla="*/ 91394 h 2185476"/>
                <a:gd name="connsiteX17" fmla="*/ 749748 w 2972946"/>
                <a:gd name="connsiteY17" fmla="*/ 102551 h 2185476"/>
                <a:gd name="connsiteX18" fmla="*/ 794912 w 2972946"/>
                <a:gd name="connsiteY18" fmla="*/ 114244 h 2185476"/>
                <a:gd name="connsiteX19" fmla="*/ 837951 w 2972946"/>
                <a:gd name="connsiteY19" fmla="*/ 126461 h 2185476"/>
                <a:gd name="connsiteX20" fmla="*/ 882585 w 2972946"/>
                <a:gd name="connsiteY20" fmla="*/ 139749 h 2185476"/>
                <a:gd name="connsiteX21" fmla="*/ 925094 w 2972946"/>
                <a:gd name="connsiteY21" fmla="*/ 153031 h 2185476"/>
                <a:gd name="connsiteX22" fmla="*/ 969198 w 2972946"/>
                <a:gd name="connsiteY22" fmla="*/ 167379 h 2185476"/>
                <a:gd name="connsiteX23" fmla="*/ 1011171 w 2972946"/>
                <a:gd name="connsiteY23" fmla="*/ 181722 h 2185476"/>
                <a:gd name="connsiteX24" fmla="*/ 1055275 w 2972946"/>
                <a:gd name="connsiteY24" fmla="*/ 197665 h 2185476"/>
                <a:gd name="connsiteX25" fmla="*/ 1096188 w 2972946"/>
                <a:gd name="connsiteY25" fmla="*/ 213073 h 2185476"/>
                <a:gd name="connsiteX26" fmla="*/ 1140292 w 2972946"/>
                <a:gd name="connsiteY26" fmla="*/ 230612 h 2185476"/>
                <a:gd name="connsiteX27" fmla="*/ 1180675 w 2972946"/>
                <a:gd name="connsiteY27" fmla="*/ 247080 h 2185476"/>
                <a:gd name="connsiteX28" fmla="*/ 1224250 w 2972946"/>
                <a:gd name="connsiteY28" fmla="*/ 265679 h 2185476"/>
                <a:gd name="connsiteX29" fmla="*/ 1263567 w 2972946"/>
                <a:gd name="connsiteY29" fmla="*/ 283213 h 2185476"/>
                <a:gd name="connsiteX30" fmla="*/ 1307142 w 2972946"/>
                <a:gd name="connsiteY30" fmla="*/ 303407 h 2185476"/>
                <a:gd name="connsiteX31" fmla="*/ 1345394 w 2972946"/>
                <a:gd name="connsiteY31" fmla="*/ 322001 h 2185476"/>
                <a:gd name="connsiteX32" fmla="*/ 1388438 w 2972946"/>
                <a:gd name="connsiteY32" fmla="*/ 343255 h 2185476"/>
                <a:gd name="connsiteX33" fmla="*/ 1426166 w 2972946"/>
                <a:gd name="connsiteY33" fmla="*/ 362919 h 2185476"/>
                <a:gd name="connsiteX34" fmla="*/ 1469205 w 2972946"/>
                <a:gd name="connsiteY34" fmla="*/ 385764 h 2185476"/>
                <a:gd name="connsiteX35" fmla="*/ 1505867 w 2972946"/>
                <a:gd name="connsiteY35" fmla="*/ 406488 h 2185476"/>
                <a:gd name="connsiteX36" fmla="*/ 1548375 w 2972946"/>
                <a:gd name="connsiteY36" fmla="*/ 430403 h 2185476"/>
                <a:gd name="connsiteX37" fmla="*/ 1583978 w 2972946"/>
                <a:gd name="connsiteY37" fmla="*/ 451652 h 2185476"/>
                <a:gd name="connsiteX38" fmla="*/ 1625957 w 2972946"/>
                <a:gd name="connsiteY38" fmla="*/ 477157 h 2185476"/>
                <a:gd name="connsiteX39" fmla="*/ 1661023 w 2972946"/>
                <a:gd name="connsiteY39" fmla="*/ 499477 h 2185476"/>
                <a:gd name="connsiteX40" fmla="*/ 1702472 w 2972946"/>
                <a:gd name="connsiteY40" fmla="*/ 526578 h 2185476"/>
                <a:gd name="connsiteX41" fmla="*/ 1736479 w 2972946"/>
                <a:gd name="connsiteY41" fmla="*/ 549958 h 2185476"/>
                <a:gd name="connsiteX42" fmla="*/ 1777392 w 2972946"/>
                <a:gd name="connsiteY42" fmla="*/ 578118 h 2185476"/>
                <a:gd name="connsiteX43" fmla="*/ 1810334 w 2972946"/>
                <a:gd name="connsiteY43" fmla="*/ 602028 h 2185476"/>
                <a:gd name="connsiteX44" fmla="*/ 1851253 w 2972946"/>
                <a:gd name="connsiteY44" fmla="*/ 631784 h 2185476"/>
                <a:gd name="connsiteX45" fmla="*/ 1883129 w 2972946"/>
                <a:gd name="connsiteY45" fmla="*/ 656229 h 2185476"/>
                <a:gd name="connsiteX46" fmla="*/ 1923517 w 2972946"/>
                <a:gd name="connsiteY46" fmla="*/ 687575 h 2185476"/>
                <a:gd name="connsiteX47" fmla="*/ 1954869 w 2972946"/>
                <a:gd name="connsiteY47" fmla="*/ 713086 h 2185476"/>
                <a:gd name="connsiteX48" fmla="*/ 1994717 w 2972946"/>
                <a:gd name="connsiteY48" fmla="*/ 746027 h 2185476"/>
                <a:gd name="connsiteX49" fmla="*/ 2025008 w 2972946"/>
                <a:gd name="connsiteY49" fmla="*/ 772063 h 2185476"/>
                <a:gd name="connsiteX50" fmla="*/ 2064326 w 2972946"/>
                <a:gd name="connsiteY50" fmla="*/ 806070 h 2185476"/>
                <a:gd name="connsiteX51" fmla="*/ 2093552 w 2972946"/>
                <a:gd name="connsiteY51" fmla="*/ 833170 h 2185476"/>
                <a:gd name="connsiteX52" fmla="*/ 2131810 w 2972946"/>
                <a:gd name="connsiteY52" fmla="*/ 868243 h 2185476"/>
                <a:gd name="connsiteX53" fmla="*/ 2160501 w 2972946"/>
                <a:gd name="connsiteY53" fmla="*/ 896403 h 2185476"/>
                <a:gd name="connsiteX54" fmla="*/ 2197698 w 2972946"/>
                <a:gd name="connsiteY54" fmla="*/ 933066 h 2185476"/>
                <a:gd name="connsiteX55" fmla="*/ 2225859 w 2972946"/>
                <a:gd name="connsiteY55" fmla="*/ 962292 h 2185476"/>
                <a:gd name="connsiteX56" fmla="*/ 2261991 w 2972946"/>
                <a:gd name="connsiteY56" fmla="*/ 999484 h 2185476"/>
                <a:gd name="connsiteX57" fmla="*/ 2290687 w 2972946"/>
                <a:gd name="connsiteY57" fmla="*/ 1030836 h 2185476"/>
                <a:gd name="connsiteX58" fmla="*/ 2324694 w 2972946"/>
                <a:gd name="connsiteY58" fmla="*/ 1068034 h 2185476"/>
                <a:gd name="connsiteX59" fmla="*/ 2354451 w 2972946"/>
                <a:gd name="connsiteY59" fmla="*/ 1102040 h 2185476"/>
                <a:gd name="connsiteX60" fmla="*/ 2385797 w 2972946"/>
                <a:gd name="connsiteY60" fmla="*/ 1138173 h 2185476"/>
                <a:gd name="connsiteX61" fmla="*/ 2418743 w 2972946"/>
                <a:gd name="connsiteY61" fmla="*/ 1178550 h 2185476"/>
                <a:gd name="connsiteX62" fmla="*/ 2444779 w 2972946"/>
                <a:gd name="connsiteY62" fmla="*/ 1210438 h 2185476"/>
                <a:gd name="connsiteX63" fmla="*/ 2501635 w 2972946"/>
                <a:gd name="connsiteY63" fmla="*/ 1284292 h 2185476"/>
                <a:gd name="connsiteX64" fmla="*/ 2502165 w 2972946"/>
                <a:gd name="connsiteY64" fmla="*/ 1285358 h 2185476"/>
                <a:gd name="connsiteX65" fmla="*/ 2504291 w 2972946"/>
                <a:gd name="connsiteY65" fmla="*/ 1288543 h 2185476"/>
                <a:gd name="connsiteX66" fmla="*/ 2526611 w 2972946"/>
                <a:gd name="connsiteY66" fmla="*/ 1319365 h 2185476"/>
                <a:gd name="connsiteX67" fmla="*/ 2548925 w 2972946"/>
                <a:gd name="connsiteY67" fmla="*/ 1350181 h 2185476"/>
                <a:gd name="connsiteX68" fmla="*/ 2590373 w 2972946"/>
                <a:gd name="connsiteY68" fmla="*/ 1409693 h 2185476"/>
                <a:gd name="connsiteX69" fmla="*/ 2595154 w 2972946"/>
                <a:gd name="connsiteY69" fmla="*/ 1417665 h 2185476"/>
                <a:gd name="connsiteX70" fmla="*/ 2645635 w 2972946"/>
                <a:gd name="connsiteY70" fmla="*/ 1495240 h 2185476"/>
                <a:gd name="connsiteX71" fmla="*/ 2673265 w 2972946"/>
                <a:gd name="connsiteY71" fmla="*/ 1539344 h 2185476"/>
                <a:gd name="connsiteX72" fmla="*/ 2680166 w 2972946"/>
                <a:gd name="connsiteY72" fmla="*/ 1551037 h 2185476"/>
                <a:gd name="connsiteX73" fmla="*/ 2716304 w 2972946"/>
                <a:gd name="connsiteY73" fmla="*/ 1612675 h 2185476"/>
                <a:gd name="connsiteX74" fmla="*/ 2720555 w 2972946"/>
                <a:gd name="connsiteY74" fmla="*/ 1620641 h 2185476"/>
                <a:gd name="connsiteX75" fmla="*/ 2749781 w 2972946"/>
                <a:gd name="connsiteY75" fmla="*/ 1672717 h 2185476"/>
                <a:gd name="connsiteX76" fmla="*/ 2758283 w 2972946"/>
                <a:gd name="connsiteY76" fmla="*/ 1688660 h 2185476"/>
                <a:gd name="connsiteX77" fmla="*/ 2820450 w 2972946"/>
                <a:gd name="connsiteY77" fmla="*/ 1810340 h 2185476"/>
                <a:gd name="connsiteX78" fmla="*/ 2824166 w 2972946"/>
                <a:gd name="connsiteY78" fmla="*/ 1818842 h 2185476"/>
                <a:gd name="connsiteX79" fmla="*/ 2829482 w 2972946"/>
                <a:gd name="connsiteY79" fmla="*/ 1829999 h 2185476"/>
                <a:gd name="connsiteX80" fmla="*/ 2884213 w 2972946"/>
                <a:gd name="connsiteY80" fmla="*/ 1951148 h 2185476"/>
                <a:gd name="connsiteX81" fmla="*/ 2893775 w 2972946"/>
                <a:gd name="connsiteY81" fmla="*/ 1974528 h 2185476"/>
                <a:gd name="connsiteX82" fmla="*/ 2941070 w 2972946"/>
                <a:gd name="connsiteY82" fmla="*/ 2095148 h 2185476"/>
                <a:gd name="connsiteX83" fmla="*/ 2950632 w 2972946"/>
                <a:gd name="connsiteY83" fmla="*/ 2122249 h 2185476"/>
                <a:gd name="connsiteX84" fmla="*/ 2972946 w 2972946"/>
                <a:gd name="connsiteY84" fmla="*/ 2185476 h 2185476"/>
                <a:gd name="connsiteX85" fmla="*/ 2940005 w 2972946"/>
                <a:gd name="connsiteY85" fmla="*/ 2134466 h 2185476"/>
                <a:gd name="connsiteX86" fmla="*/ 2934694 w 2972946"/>
                <a:gd name="connsiteY86" fmla="*/ 2126500 h 2185476"/>
                <a:gd name="connsiteX87" fmla="*/ 2882088 w 2972946"/>
                <a:gd name="connsiteY87" fmla="*/ 2050514 h 2185476"/>
                <a:gd name="connsiteX88" fmla="*/ 2867210 w 2972946"/>
                <a:gd name="connsiteY88" fmla="*/ 2030849 h 2185476"/>
                <a:gd name="connsiteX89" fmla="*/ 2821510 w 2972946"/>
                <a:gd name="connsiteY89" fmla="*/ 1971873 h 2185476"/>
                <a:gd name="connsiteX90" fmla="*/ 2808228 w 2972946"/>
                <a:gd name="connsiteY90" fmla="*/ 1954869 h 2185476"/>
                <a:gd name="connsiteX91" fmla="*/ 2747650 w 2972946"/>
                <a:gd name="connsiteY91" fmla="*/ 1884195 h 2185476"/>
                <a:gd name="connsiteX92" fmla="*/ 2735433 w 2972946"/>
                <a:gd name="connsiteY92" fmla="*/ 1870912 h 2185476"/>
                <a:gd name="connsiteX93" fmla="*/ 2682297 w 2972946"/>
                <a:gd name="connsiteY93" fmla="*/ 1814591 h 2185476"/>
                <a:gd name="connsiteX94" fmla="*/ 2664758 w 2972946"/>
                <a:gd name="connsiteY94" fmla="*/ 1796522 h 2185476"/>
                <a:gd name="connsiteX95" fmla="*/ 2525545 w 2972946"/>
                <a:gd name="connsiteY95" fmla="*/ 1667936 h 2185476"/>
                <a:gd name="connsiteX96" fmla="*/ 2506416 w 2972946"/>
                <a:gd name="connsiteY96" fmla="*/ 1651992 h 2185476"/>
                <a:gd name="connsiteX97" fmla="*/ 2444779 w 2972946"/>
                <a:gd name="connsiteY97" fmla="*/ 1602577 h 2185476"/>
                <a:gd name="connsiteX98" fmla="*/ 2430431 w 2972946"/>
                <a:gd name="connsiteY98" fmla="*/ 1591420 h 2185476"/>
                <a:gd name="connsiteX99" fmla="*/ 2352855 w 2972946"/>
                <a:gd name="connsiteY99" fmla="*/ 1535093 h 2185476"/>
                <a:gd name="connsiteX100" fmla="*/ 2335316 w 2972946"/>
                <a:gd name="connsiteY100" fmla="*/ 1522876 h 2185476"/>
                <a:gd name="connsiteX101" fmla="*/ 2269963 w 2972946"/>
                <a:gd name="connsiteY101" fmla="*/ 1479302 h 2185476"/>
                <a:gd name="connsiteX102" fmla="*/ 2249239 w 2972946"/>
                <a:gd name="connsiteY102" fmla="*/ 1466020 h 2185476"/>
                <a:gd name="connsiteX103" fmla="*/ 2165817 w 2972946"/>
                <a:gd name="connsiteY103" fmla="*/ 1415539 h 2185476"/>
                <a:gd name="connsiteX104" fmla="*/ 2158905 w 2972946"/>
                <a:gd name="connsiteY104" fmla="*/ 1411818 h 2185476"/>
                <a:gd name="connsiteX105" fmla="*/ 2079204 w 2972946"/>
                <a:gd name="connsiteY105" fmla="*/ 1368250 h 2185476"/>
                <a:gd name="connsiteX106" fmla="*/ 2055824 w 2972946"/>
                <a:gd name="connsiteY106" fmla="*/ 1356027 h 2185476"/>
                <a:gd name="connsiteX107" fmla="*/ 1979309 w 2972946"/>
                <a:gd name="connsiteY107" fmla="*/ 1318829 h 2185476"/>
                <a:gd name="connsiteX108" fmla="*/ 1966026 w 2972946"/>
                <a:gd name="connsiteY108" fmla="*/ 1312458 h 2185476"/>
                <a:gd name="connsiteX109" fmla="*/ 1875162 w 2972946"/>
                <a:gd name="connsiteY109" fmla="*/ 1273135 h 2185476"/>
                <a:gd name="connsiteX110" fmla="*/ 1852848 w 2972946"/>
                <a:gd name="connsiteY110" fmla="*/ 1264103 h 2185476"/>
                <a:gd name="connsiteX111" fmla="*/ 1777922 w 2972946"/>
                <a:gd name="connsiteY111" fmla="*/ 1235407 h 2185476"/>
                <a:gd name="connsiteX112" fmla="*/ 1754543 w 2972946"/>
                <a:gd name="connsiteY112" fmla="*/ 1226906 h 2185476"/>
                <a:gd name="connsiteX113" fmla="*/ 1658898 w 2972946"/>
                <a:gd name="connsiteY113" fmla="*/ 1195024 h 2185476"/>
                <a:gd name="connsiteX114" fmla="*/ 1644020 w 2972946"/>
                <a:gd name="connsiteY114" fmla="*/ 1190773 h 2185476"/>
                <a:gd name="connsiteX115" fmla="*/ 1560068 w 2972946"/>
                <a:gd name="connsiteY115" fmla="*/ 1166863 h 2185476"/>
                <a:gd name="connsiteX116" fmla="*/ 1532967 w 2972946"/>
                <a:gd name="connsiteY116" fmla="*/ 1159422 h 2185476"/>
                <a:gd name="connsiteX117" fmla="*/ 1442104 w 2972946"/>
                <a:gd name="connsiteY117" fmla="*/ 1137637 h 2185476"/>
                <a:gd name="connsiteX118" fmla="*/ 1432542 w 2972946"/>
                <a:gd name="connsiteY118" fmla="*/ 1135512 h 2185476"/>
                <a:gd name="connsiteX119" fmla="*/ 1331051 w 2972946"/>
                <a:gd name="connsiteY119" fmla="*/ 1115853 h 2185476"/>
                <a:gd name="connsiteX120" fmla="*/ 1303951 w 2972946"/>
                <a:gd name="connsiteY120" fmla="*/ 1111072 h 2185476"/>
                <a:gd name="connsiteX121" fmla="*/ 1221594 w 2972946"/>
                <a:gd name="connsiteY121" fmla="*/ 1098320 h 2185476"/>
                <a:gd name="connsiteX122" fmla="*/ 1197149 w 2972946"/>
                <a:gd name="connsiteY122" fmla="*/ 1095129 h 2185476"/>
                <a:gd name="connsiteX123" fmla="*/ 1093003 w 2972946"/>
                <a:gd name="connsiteY123" fmla="*/ 1083971 h 2185476"/>
                <a:gd name="connsiteX124" fmla="*/ 1071219 w 2972946"/>
                <a:gd name="connsiteY124" fmla="*/ 1082376 h 2185476"/>
                <a:gd name="connsiteX125" fmla="*/ 984606 w 2972946"/>
                <a:gd name="connsiteY125" fmla="*/ 1076530 h 2185476"/>
                <a:gd name="connsiteX126" fmla="*/ 955380 w 2972946"/>
                <a:gd name="connsiteY126" fmla="*/ 1074940 h 2185476"/>
                <a:gd name="connsiteX127" fmla="*/ 847512 w 2972946"/>
                <a:gd name="connsiteY127" fmla="*/ 1072814 h 2185476"/>
                <a:gd name="connsiteX128" fmla="*/ 732209 w 2972946"/>
                <a:gd name="connsiteY128" fmla="*/ 1075470 h 2185476"/>
                <a:gd name="connsiteX129" fmla="*/ 694481 w 2972946"/>
                <a:gd name="connsiteY129" fmla="*/ 1077595 h 2185476"/>
                <a:gd name="connsiteX130" fmla="*/ 617436 w 2972946"/>
                <a:gd name="connsiteY130" fmla="*/ 1082376 h 2185476"/>
                <a:gd name="connsiteX131" fmla="*/ 572802 w 2972946"/>
                <a:gd name="connsiteY131" fmla="*/ 1086627 h 2185476"/>
                <a:gd name="connsiteX132" fmla="*/ 503728 w 2972946"/>
                <a:gd name="connsiteY132" fmla="*/ 1094069 h 2185476"/>
                <a:gd name="connsiteX133" fmla="*/ 456968 w 2972946"/>
                <a:gd name="connsiteY133" fmla="*/ 1100445 h 2185476"/>
                <a:gd name="connsiteX134" fmla="*/ 391080 w 2972946"/>
                <a:gd name="connsiteY134" fmla="*/ 1110537 h 2185476"/>
                <a:gd name="connsiteX135" fmla="*/ 343785 w 2972946"/>
                <a:gd name="connsiteY135" fmla="*/ 1119044 h 2185476"/>
                <a:gd name="connsiteX136" fmla="*/ 278962 w 2972946"/>
                <a:gd name="connsiteY136" fmla="*/ 1131797 h 2185476"/>
                <a:gd name="connsiteX137" fmla="*/ 232202 w 2972946"/>
                <a:gd name="connsiteY137" fmla="*/ 1141888 h 2185476"/>
                <a:gd name="connsiteX138" fmla="*/ 167909 w 2972946"/>
                <a:gd name="connsiteY138" fmla="*/ 1157832 h 2185476"/>
                <a:gd name="connsiteX139" fmla="*/ 122745 w 2972946"/>
                <a:gd name="connsiteY139" fmla="*/ 1170054 h 2185476"/>
                <a:gd name="connsiteX140" fmla="*/ 57387 w 2972946"/>
                <a:gd name="connsiteY140" fmla="*/ 1189183 h 2185476"/>
                <a:gd name="connsiteX141" fmla="*/ 57917 w 2972946"/>
                <a:gd name="connsiteY141" fmla="*/ 1187058 h 2185476"/>
                <a:gd name="connsiteX142" fmla="*/ 14878 w 2972946"/>
                <a:gd name="connsiteY142" fmla="*/ 1200340 h 2185476"/>
                <a:gd name="connsiteX143" fmla="*/ 0 w 2972946"/>
                <a:gd name="connsiteY143" fmla="*/ 1205121 h 2185476"/>
                <a:gd name="connsiteX144" fmla="*/ 0 w 2972946"/>
                <a:gd name="connsiteY144" fmla="*/ 0 h 2185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2972946" h="2185476">
                  <a:moveTo>
                    <a:pt x="0" y="0"/>
                  </a:moveTo>
                  <a:cubicBezTo>
                    <a:pt x="5846" y="530"/>
                    <a:pt x="11687" y="530"/>
                    <a:pt x="16998" y="530"/>
                  </a:cubicBezTo>
                  <a:cubicBezTo>
                    <a:pt x="32411" y="1066"/>
                    <a:pt x="47289" y="1596"/>
                    <a:pt x="62697" y="2126"/>
                  </a:cubicBezTo>
                  <a:cubicBezTo>
                    <a:pt x="78641" y="2656"/>
                    <a:pt x="95115" y="3185"/>
                    <a:pt x="111053" y="4251"/>
                  </a:cubicBezTo>
                  <a:cubicBezTo>
                    <a:pt x="126461" y="4781"/>
                    <a:pt x="141339" y="5846"/>
                    <a:pt x="156747" y="6906"/>
                  </a:cubicBezTo>
                  <a:cubicBezTo>
                    <a:pt x="172690" y="7972"/>
                    <a:pt x="188634" y="9032"/>
                    <a:pt x="204572" y="10627"/>
                  </a:cubicBezTo>
                  <a:cubicBezTo>
                    <a:pt x="219450" y="12223"/>
                    <a:pt x="234858" y="13283"/>
                    <a:pt x="249736" y="14878"/>
                  </a:cubicBezTo>
                  <a:cubicBezTo>
                    <a:pt x="265679" y="16474"/>
                    <a:pt x="281617" y="18069"/>
                    <a:pt x="297025" y="19659"/>
                  </a:cubicBezTo>
                  <a:cubicBezTo>
                    <a:pt x="312433" y="21254"/>
                    <a:pt x="327317" y="22850"/>
                    <a:pt x="342725" y="24975"/>
                  </a:cubicBezTo>
                  <a:cubicBezTo>
                    <a:pt x="358133" y="26571"/>
                    <a:pt x="373541" y="28691"/>
                    <a:pt x="388949" y="30816"/>
                  </a:cubicBezTo>
                  <a:cubicBezTo>
                    <a:pt x="404362" y="32942"/>
                    <a:pt x="419240" y="35603"/>
                    <a:pt x="434648" y="37728"/>
                  </a:cubicBezTo>
                  <a:cubicBezTo>
                    <a:pt x="449526" y="40383"/>
                    <a:pt x="464940" y="42509"/>
                    <a:pt x="480348" y="45164"/>
                  </a:cubicBezTo>
                  <a:cubicBezTo>
                    <a:pt x="495220" y="47820"/>
                    <a:pt x="510634" y="50481"/>
                    <a:pt x="525512" y="53136"/>
                  </a:cubicBezTo>
                  <a:cubicBezTo>
                    <a:pt x="540390" y="55791"/>
                    <a:pt x="555798" y="58447"/>
                    <a:pt x="570676" y="61638"/>
                  </a:cubicBezTo>
                  <a:cubicBezTo>
                    <a:pt x="586084" y="64293"/>
                    <a:pt x="600968" y="67484"/>
                    <a:pt x="615840" y="70669"/>
                  </a:cubicBezTo>
                  <a:cubicBezTo>
                    <a:pt x="630724" y="73860"/>
                    <a:pt x="645596" y="77576"/>
                    <a:pt x="660480" y="80767"/>
                  </a:cubicBezTo>
                  <a:cubicBezTo>
                    <a:pt x="675888" y="83952"/>
                    <a:pt x="690766" y="87673"/>
                    <a:pt x="705644" y="91394"/>
                  </a:cubicBezTo>
                  <a:cubicBezTo>
                    <a:pt x="720522" y="95115"/>
                    <a:pt x="734864" y="98836"/>
                    <a:pt x="749748" y="102551"/>
                  </a:cubicBezTo>
                  <a:cubicBezTo>
                    <a:pt x="765156" y="106272"/>
                    <a:pt x="780034" y="109993"/>
                    <a:pt x="794912" y="114244"/>
                  </a:cubicBezTo>
                  <a:cubicBezTo>
                    <a:pt x="809260" y="117959"/>
                    <a:pt x="823608" y="122210"/>
                    <a:pt x="837951" y="126461"/>
                  </a:cubicBezTo>
                  <a:cubicBezTo>
                    <a:pt x="852829" y="130712"/>
                    <a:pt x="867707" y="135498"/>
                    <a:pt x="882585" y="139749"/>
                  </a:cubicBezTo>
                  <a:cubicBezTo>
                    <a:pt x="896927" y="144000"/>
                    <a:pt x="910745" y="148251"/>
                    <a:pt x="925094" y="153031"/>
                  </a:cubicBezTo>
                  <a:cubicBezTo>
                    <a:pt x="939972" y="157812"/>
                    <a:pt x="954320" y="162593"/>
                    <a:pt x="969198" y="167379"/>
                  </a:cubicBezTo>
                  <a:cubicBezTo>
                    <a:pt x="983016" y="172160"/>
                    <a:pt x="997358" y="176941"/>
                    <a:pt x="1011171" y="181722"/>
                  </a:cubicBezTo>
                  <a:cubicBezTo>
                    <a:pt x="1026054" y="187038"/>
                    <a:pt x="1040397" y="192349"/>
                    <a:pt x="1055275" y="197665"/>
                  </a:cubicBezTo>
                  <a:cubicBezTo>
                    <a:pt x="1069093" y="202446"/>
                    <a:pt x="1082376" y="207763"/>
                    <a:pt x="1096188" y="213073"/>
                  </a:cubicBezTo>
                  <a:cubicBezTo>
                    <a:pt x="1111072" y="218920"/>
                    <a:pt x="1125944" y="224766"/>
                    <a:pt x="1140292" y="230612"/>
                  </a:cubicBezTo>
                  <a:cubicBezTo>
                    <a:pt x="1154110" y="235923"/>
                    <a:pt x="1167393" y="241770"/>
                    <a:pt x="1180675" y="247080"/>
                  </a:cubicBezTo>
                  <a:cubicBezTo>
                    <a:pt x="1195024" y="252927"/>
                    <a:pt x="1209902" y="259303"/>
                    <a:pt x="1224250" y="265679"/>
                  </a:cubicBezTo>
                  <a:cubicBezTo>
                    <a:pt x="1237532" y="271526"/>
                    <a:pt x="1250815" y="277366"/>
                    <a:pt x="1263567" y="283213"/>
                  </a:cubicBezTo>
                  <a:cubicBezTo>
                    <a:pt x="1277915" y="290119"/>
                    <a:pt x="1292794" y="296495"/>
                    <a:pt x="1307142" y="303407"/>
                  </a:cubicBezTo>
                  <a:cubicBezTo>
                    <a:pt x="1319894" y="309248"/>
                    <a:pt x="1332647" y="315624"/>
                    <a:pt x="1345394" y="322001"/>
                  </a:cubicBezTo>
                  <a:cubicBezTo>
                    <a:pt x="1359742" y="328912"/>
                    <a:pt x="1374090" y="335819"/>
                    <a:pt x="1388438" y="343255"/>
                  </a:cubicBezTo>
                  <a:cubicBezTo>
                    <a:pt x="1401191" y="349631"/>
                    <a:pt x="1413413" y="356543"/>
                    <a:pt x="1426166" y="362919"/>
                  </a:cubicBezTo>
                  <a:cubicBezTo>
                    <a:pt x="1440514" y="370356"/>
                    <a:pt x="1454857" y="377797"/>
                    <a:pt x="1469205" y="385764"/>
                  </a:cubicBezTo>
                  <a:cubicBezTo>
                    <a:pt x="1481422" y="392675"/>
                    <a:pt x="1493650" y="399582"/>
                    <a:pt x="1505867" y="406488"/>
                  </a:cubicBezTo>
                  <a:cubicBezTo>
                    <a:pt x="1520215" y="414460"/>
                    <a:pt x="1534557" y="422432"/>
                    <a:pt x="1548375" y="430403"/>
                  </a:cubicBezTo>
                  <a:cubicBezTo>
                    <a:pt x="1560068" y="437310"/>
                    <a:pt x="1572285" y="444216"/>
                    <a:pt x="1583978" y="451652"/>
                  </a:cubicBezTo>
                  <a:cubicBezTo>
                    <a:pt x="1597791" y="460159"/>
                    <a:pt x="1612139" y="468656"/>
                    <a:pt x="1625957" y="477157"/>
                  </a:cubicBezTo>
                  <a:cubicBezTo>
                    <a:pt x="1637644" y="484599"/>
                    <a:pt x="1649337" y="492035"/>
                    <a:pt x="1661023" y="499477"/>
                  </a:cubicBezTo>
                  <a:cubicBezTo>
                    <a:pt x="1674842" y="508509"/>
                    <a:pt x="1688654" y="517546"/>
                    <a:pt x="1702472" y="526578"/>
                  </a:cubicBezTo>
                  <a:cubicBezTo>
                    <a:pt x="1713629" y="534550"/>
                    <a:pt x="1725317" y="541986"/>
                    <a:pt x="1736479" y="549958"/>
                  </a:cubicBezTo>
                  <a:cubicBezTo>
                    <a:pt x="1749762" y="558989"/>
                    <a:pt x="1763574" y="568557"/>
                    <a:pt x="1777392" y="578118"/>
                  </a:cubicBezTo>
                  <a:cubicBezTo>
                    <a:pt x="1788549" y="586090"/>
                    <a:pt x="1799177" y="594056"/>
                    <a:pt x="1810334" y="602028"/>
                  </a:cubicBezTo>
                  <a:cubicBezTo>
                    <a:pt x="1824152" y="611595"/>
                    <a:pt x="1837965" y="621692"/>
                    <a:pt x="1851253" y="631784"/>
                  </a:cubicBezTo>
                  <a:cubicBezTo>
                    <a:pt x="1861880" y="639756"/>
                    <a:pt x="1872507" y="648257"/>
                    <a:pt x="1883129" y="656229"/>
                  </a:cubicBezTo>
                  <a:cubicBezTo>
                    <a:pt x="1896417" y="666856"/>
                    <a:pt x="1910229" y="676954"/>
                    <a:pt x="1923517" y="687575"/>
                  </a:cubicBezTo>
                  <a:cubicBezTo>
                    <a:pt x="1934145" y="696083"/>
                    <a:pt x="1944772" y="704579"/>
                    <a:pt x="1954869" y="713086"/>
                  </a:cubicBezTo>
                  <a:cubicBezTo>
                    <a:pt x="1968151" y="724243"/>
                    <a:pt x="1981434" y="734870"/>
                    <a:pt x="1994717" y="746027"/>
                  </a:cubicBezTo>
                  <a:cubicBezTo>
                    <a:pt x="2004814" y="754529"/>
                    <a:pt x="2014911" y="763561"/>
                    <a:pt x="2025008" y="772063"/>
                  </a:cubicBezTo>
                  <a:cubicBezTo>
                    <a:pt x="2038291" y="783225"/>
                    <a:pt x="2051573" y="794382"/>
                    <a:pt x="2064326" y="806070"/>
                  </a:cubicBezTo>
                  <a:cubicBezTo>
                    <a:pt x="2073888" y="815107"/>
                    <a:pt x="2083985" y="824139"/>
                    <a:pt x="2093552" y="833170"/>
                  </a:cubicBezTo>
                  <a:cubicBezTo>
                    <a:pt x="2106305" y="844857"/>
                    <a:pt x="2119052" y="856550"/>
                    <a:pt x="2131810" y="868243"/>
                  </a:cubicBezTo>
                  <a:cubicBezTo>
                    <a:pt x="2141371" y="877804"/>
                    <a:pt x="2150939" y="886836"/>
                    <a:pt x="2160501" y="896403"/>
                  </a:cubicBezTo>
                  <a:cubicBezTo>
                    <a:pt x="2172723" y="908626"/>
                    <a:pt x="2185476" y="920843"/>
                    <a:pt x="2197698" y="933066"/>
                  </a:cubicBezTo>
                  <a:cubicBezTo>
                    <a:pt x="2207260" y="942633"/>
                    <a:pt x="2216292" y="952725"/>
                    <a:pt x="2225859" y="962292"/>
                  </a:cubicBezTo>
                  <a:cubicBezTo>
                    <a:pt x="2238081" y="974514"/>
                    <a:pt x="2250304" y="986731"/>
                    <a:pt x="2261991" y="999484"/>
                  </a:cubicBezTo>
                  <a:cubicBezTo>
                    <a:pt x="2271559" y="1010111"/>
                    <a:pt x="2281120" y="1020208"/>
                    <a:pt x="2290687" y="1030836"/>
                  </a:cubicBezTo>
                  <a:cubicBezTo>
                    <a:pt x="2301845" y="1043058"/>
                    <a:pt x="2313532" y="1055275"/>
                    <a:pt x="2324694" y="1068034"/>
                  </a:cubicBezTo>
                  <a:cubicBezTo>
                    <a:pt x="2334786" y="1079191"/>
                    <a:pt x="2344353" y="1090878"/>
                    <a:pt x="2354451" y="1102040"/>
                  </a:cubicBezTo>
                  <a:cubicBezTo>
                    <a:pt x="2365072" y="1113728"/>
                    <a:pt x="2375699" y="1125950"/>
                    <a:pt x="2385797" y="1138173"/>
                  </a:cubicBezTo>
                  <a:cubicBezTo>
                    <a:pt x="2396959" y="1151455"/>
                    <a:pt x="2407586" y="1164738"/>
                    <a:pt x="2418743" y="1178550"/>
                  </a:cubicBezTo>
                  <a:cubicBezTo>
                    <a:pt x="2427245" y="1189183"/>
                    <a:pt x="2436277" y="1199805"/>
                    <a:pt x="2444779" y="1210438"/>
                  </a:cubicBezTo>
                  <a:cubicBezTo>
                    <a:pt x="2463907" y="1234877"/>
                    <a:pt x="2483036" y="1259323"/>
                    <a:pt x="2501635" y="1284292"/>
                  </a:cubicBezTo>
                  <a:cubicBezTo>
                    <a:pt x="2502165" y="1284292"/>
                    <a:pt x="2502165" y="1285358"/>
                    <a:pt x="2502165" y="1285358"/>
                  </a:cubicBezTo>
                  <a:lnTo>
                    <a:pt x="2504291" y="1288543"/>
                  </a:lnTo>
                  <a:cubicBezTo>
                    <a:pt x="2511727" y="1298640"/>
                    <a:pt x="2519169" y="1309267"/>
                    <a:pt x="2526611" y="1319365"/>
                  </a:cubicBezTo>
                  <a:cubicBezTo>
                    <a:pt x="2534047" y="1329992"/>
                    <a:pt x="2541483" y="1340083"/>
                    <a:pt x="2548925" y="1350181"/>
                  </a:cubicBezTo>
                  <a:cubicBezTo>
                    <a:pt x="2563273" y="1369845"/>
                    <a:pt x="2577091" y="1390034"/>
                    <a:pt x="2590373" y="1409693"/>
                  </a:cubicBezTo>
                  <a:lnTo>
                    <a:pt x="2595154" y="1417665"/>
                  </a:lnTo>
                  <a:cubicBezTo>
                    <a:pt x="2612688" y="1443700"/>
                    <a:pt x="2629691" y="1469741"/>
                    <a:pt x="2645635" y="1495240"/>
                  </a:cubicBezTo>
                  <a:cubicBezTo>
                    <a:pt x="2655197" y="1510124"/>
                    <a:pt x="2664758" y="1525002"/>
                    <a:pt x="2673265" y="1539344"/>
                  </a:cubicBezTo>
                  <a:lnTo>
                    <a:pt x="2680166" y="1551037"/>
                  </a:lnTo>
                  <a:cubicBezTo>
                    <a:pt x="2692924" y="1572291"/>
                    <a:pt x="2704611" y="1592480"/>
                    <a:pt x="2716304" y="1612675"/>
                  </a:cubicBezTo>
                  <a:cubicBezTo>
                    <a:pt x="2717894" y="1615330"/>
                    <a:pt x="2718959" y="1617985"/>
                    <a:pt x="2720555" y="1620641"/>
                  </a:cubicBezTo>
                  <a:cubicBezTo>
                    <a:pt x="2730647" y="1638180"/>
                    <a:pt x="2740214" y="1655713"/>
                    <a:pt x="2749781" y="1672717"/>
                  </a:cubicBezTo>
                  <a:lnTo>
                    <a:pt x="2758283" y="1688660"/>
                  </a:lnTo>
                  <a:cubicBezTo>
                    <a:pt x="2781663" y="1732229"/>
                    <a:pt x="2801851" y="1772082"/>
                    <a:pt x="2820450" y="1810340"/>
                  </a:cubicBezTo>
                  <a:lnTo>
                    <a:pt x="2824166" y="1818842"/>
                  </a:lnTo>
                  <a:lnTo>
                    <a:pt x="2829482" y="1829999"/>
                  </a:lnTo>
                  <a:cubicBezTo>
                    <a:pt x="2850207" y="1874103"/>
                    <a:pt x="2868270" y="1913421"/>
                    <a:pt x="2884213" y="1951148"/>
                  </a:cubicBezTo>
                  <a:cubicBezTo>
                    <a:pt x="2884213" y="1951148"/>
                    <a:pt x="2893775" y="1974528"/>
                    <a:pt x="2893775" y="1974528"/>
                  </a:cubicBezTo>
                  <a:cubicBezTo>
                    <a:pt x="2911844" y="2018102"/>
                    <a:pt x="2927252" y="2057950"/>
                    <a:pt x="2941070" y="2095148"/>
                  </a:cubicBezTo>
                  <a:lnTo>
                    <a:pt x="2950632" y="2122249"/>
                  </a:lnTo>
                  <a:cubicBezTo>
                    <a:pt x="2958603" y="2144563"/>
                    <a:pt x="2966040" y="2165287"/>
                    <a:pt x="2972946" y="2185476"/>
                  </a:cubicBezTo>
                  <a:cubicBezTo>
                    <a:pt x="2962325" y="2168473"/>
                    <a:pt x="2951162" y="2151469"/>
                    <a:pt x="2940005" y="2134466"/>
                  </a:cubicBezTo>
                  <a:cubicBezTo>
                    <a:pt x="2938409" y="2131810"/>
                    <a:pt x="2936284" y="2129155"/>
                    <a:pt x="2934694" y="2126500"/>
                  </a:cubicBezTo>
                  <a:cubicBezTo>
                    <a:pt x="2917690" y="2100459"/>
                    <a:pt x="2900151" y="2075489"/>
                    <a:pt x="2882088" y="2050514"/>
                  </a:cubicBezTo>
                  <a:cubicBezTo>
                    <a:pt x="2876771" y="2044138"/>
                    <a:pt x="2871991" y="2037231"/>
                    <a:pt x="2867210" y="2030849"/>
                  </a:cubicBezTo>
                  <a:cubicBezTo>
                    <a:pt x="2852332" y="2010661"/>
                    <a:pt x="2836918" y="1991532"/>
                    <a:pt x="2821510" y="1971873"/>
                  </a:cubicBezTo>
                  <a:cubicBezTo>
                    <a:pt x="2817259" y="1966027"/>
                    <a:pt x="2813009" y="1960710"/>
                    <a:pt x="2808228" y="1954869"/>
                  </a:cubicBezTo>
                  <a:cubicBezTo>
                    <a:pt x="2788569" y="1930960"/>
                    <a:pt x="2768375" y="1907574"/>
                    <a:pt x="2747650" y="1884195"/>
                  </a:cubicBezTo>
                  <a:cubicBezTo>
                    <a:pt x="2743935" y="1879949"/>
                    <a:pt x="2739684" y="1875698"/>
                    <a:pt x="2735433" y="1870912"/>
                  </a:cubicBezTo>
                  <a:cubicBezTo>
                    <a:pt x="2717894" y="1851783"/>
                    <a:pt x="2700361" y="1833184"/>
                    <a:pt x="2682297" y="1814591"/>
                  </a:cubicBezTo>
                  <a:cubicBezTo>
                    <a:pt x="2676451" y="1808744"/>
                    <a:pt x="2670605" y="1802368"/>
                    <a:pt x="2664758" y="1796522"/>
                  </a:cubicBezTo>
                  <a:cubicBezTo>
                    <a:pt x="2620659" y="1751888"/>
                    <a:pt x="2573895" y="1708849"/>
                    <a:pt x="2525545" y="1667936"/>
                  </a:cubicBezTo>
                  <a:cubicBezTo>
                    <a:pt x="2519169" y="1662619"/>
                    <a:pt x="2512793" y="1657309"/>
                    <a:pt x="2506416" y="1651992"/>
                  </a:cubicBezTo>
                  <a:cubicBezTo>
                    <a:pt x="2486227" y="1635524"/>
                    <a:pt x="2465503" y="1618515"/>
                    <a:pt x="2444779" y="1602577"/>
                  </a:cubicBezTo>
                  <a:cubicBezTo>
                    <a:pt x="2439998" y="1598856"/>
                    <a:pt x="2435211" y="1595141"/>
                    <a:pt x="2430431" y="1591420"/>
                  </a:cubicBezTo>
                  <a:cubicBezTo>
                    <a:pt x="2404925" y="1572291"/>
                    <a:pt x="2378890" y="1553692"/>
                    <a:pt x="2352855" y="1535093"/>
                  </a:cubicBezTo>
                  <a:cubicBezTo>
                    <a:pt x="2347009" y="1530843"/>
                    <a:pt x="2341162" y="1527127"/>
                    <a:pt x="2335316" y="1522876"/>
                  </a:cubicBezTo>
                  <a:cubicBezTo>
                    <a:pt x="2314067" y="1507998"/>
                    <a:pt x="2292277" y="1493650"/>
                    <a:pt x="2269963" y="1479302"/>
                  </a:cubicBezTo>
                  <a:cubicBezTo>
                    <a:pt x="2263051" y="1475051"/>
                    <a:pt x="2256145" y="1470270"/>
                    <a:pt x="2249239" y="1466020"/>
                  </a:cubicBezTo>
                  <a:cubicBezTo>
                    <a:pt x="2222138" y="1448481"/>
                    <a:pt x="2193977" y="1432013"/>
                    <a:pt x="2165817" y="1415539"/>
                  </a:cubicBezTo>
                  <a:cubicBezTo>
                    <a:pt x="2163691" y="1414474"/>
                    <a:pt x="2161036" y="1412884"/>
                    <a:pt x="2158905" y="1411818"/>
                  </a:cubicBezTo>
                  <a:cubicBezTo>
                    <a:pt x="2132870" y="1396940"/>
                    <a:pt x="2106305" y="1382062"/>
                    <a:pt x="2079204" y="1368250"/>
                  </a:cubicBezTo>
                  <a:cubicBezTo>
                    <a:pt x="2071232" y="1363999"/>
                    <a:pt x="2063796" y="1360278"/>
                    <a:pt x="2055824" y="1356027"/>
                  </a:cubicBezTo>
                  <a:cubicBezTo>
                    <a:pt x="2030849" y="1343274"/>
                    <a:pt x="2005344" y="1331052"/>
                    <a:pt x="1979309" y="1318829"/>
                  </a:cubicBezTo>
                  <a:cubicBezTo>
                    <a:pt x="1975058" y="1316709"/>
                    <a:pt x="1970277" y="1314584"/>
                    <a:pt x="1966026" y="1312458"/>
                  </a:cubicBezTo>
                  <a:cubicBezTo>
                    <a:pt x="1936264" y="1299170"/>
                    <a:pt x="1905984" y="1285888"/>
                    <a:pt x="1875162" y="1273135"/>
                  </a:cubicBezTo>
                  <a:cubicBezTo>
                    <a:pt x="1867721" y="1269944"/>
                    <a:pt x="1860284" y="1267289"/>
                    <a:pt x="1852848" y="1264103"/>
                  </a:cubicBezTo>
                  <a:cubicBezTo>
                    <a:pt x="1828403" y="1254006"/>
                    <a:pt x="1803428" y="1244445"/>
                    <a:pt x="1777922" y="1235407"/>
                  </a:cubicBezTo>
                  <a:cubicBezTo>
                    <a:pt x="1769956" y="1232752"/>
                    <a:pt x="1762514" y="1229561"/>
                    <a:pt x="1754543" y="1226906"/>
                  </a:cubicBezTo>
                  <a:cubicBezTo>
                    <a:pt x="1722661" y="1215748"/>
                    <a:pt x="1691310" y="1205121"/>
                    <a:pt x="1658898" y="1195024"/>
                  </a:cubicBezTo>
                  <a:cubicBezTo>
                    <a:pt x="1654117" y="1193429"/>
                    <a:pt x="1648801" y="1192369"/>
                    <a:pt x="1644020" y="1190773"/>
                  </a:cubicBezTo>
                  <a:cubicBezTo>
                    <a:pt x="1616389" y="1182271"/>
                    <a:pt x="1588229" y="1174305"/>
                    <a:pt x="1560068" y="1166863"/>
                  </a:cubicBezTo>
                  <a:cubicBezTo>
                    <a:pt x="1551031" y="1164208"/>
                    <a:pt x="1541999" y="1161547"/>
                    <a:pt x="1532967" y="1159422"/>
                  </a:cubicBezTo>
                  <a:cubicBezTo>
                    <a:pt x="1502681" y="1151985"/>
                    <a:pt x="1472925" y="1144544"/>
                    <a:pt x="1442104" y="1137637"/>
                  </a:cubicBezTo>
                  <a:cubicBezTo>
                    <a:pt x="1438919" y="1137107"/>
                    <a:pt x="1435728" y="1136047"/>
                    <a:pt x="1432542" y="1135512"/>
                  </a:cubicBezTo>
                  <a:cubicBezTo>
                    <a:pt x="1399065" y="1128606"/>
                    <a:pt x="1365058" y="1121699"/>
                    <a:pt x="1331051" y="1115853"/>
                  </a:cubicBezTo>
                  <a:cubicBezTo>
                    <a:pt x="1322014" y="1114258"/>
                    <a:pt x="1312982" y="1112662"/>
                    <a:pt x="1303951" y="1111072"/>
                  </a:cubicBezTo>
                  <a:cubicBezTo>
                    <a:pt x="1276850" y="1106286"/>
                    <a:pt x="1249219" y="1102040"/>
                    <a:pt x="1221594" y="1098320"/>
                  </a:cubicBezTo>
                  <a:cubicBezTo>
                    <a:pt x="1213087" y="1097254"/>
                    <a:pt x="1205121" y="1096194"/>
                    <a:pt x="1197149" y="1095129"/>
                  </a:cubicBezTo>
                  <a:cubicBezTo>
                    <a:pt x="1162607" y="1090878"/>
                    <a:pt x="1128075" y="1087157"/>
                    <a:pt x="1093003" y="1083971"/>
                  </a:cubicBezTo>
                  <a:cubicBezTo>
                    <a:pt x="1085567" y="1083442"/>
                    <a:pt x="1078655" y="1082912"/>
                    <a:pt x="1071219" y="1082376"/>
                  </a:cubicBezTo>
                  <a:cubicBezTo>
                    <a:pt x="1042522" y="1079721"/>
                    <a:pt x="1013832" y="1078125"/>
                    <a:pt x="984606" y="1076530"/>
                  </a:cubicBezTo>
                  <a:cubicBezTo>
                    <a:pt x="975044" y="1076000"/>
                    <a:pt x="964947" y="1074940"/>
                    <a:pt x="955380" y="1074940"/>
                  </a:cubicBezTo>
                  <a:cubicBezTo>
                    <a:pt x="919783" y="1073874"/>
                    <a:pt x="883645" y="1072814"/>
                    <a:pt x="847512" y="1072814"/>
                  </a:cubicBezTo>
                  <a:cubicBezTo>
                    <a:pt x="808725" y="1072814"/>
                    <a:pt x="770472" y="1073874"/>
                    <a:pt x="732209" y="1075470"/>
                  </a:cubicBezTo>
                  <a:cubicBezTo>
                    <a:pt x="719457" y="1076000"/>
                    <a:pt x="707239" y="1077065"/>
                    <a:pt x="694481" y="1077595"/>
                  </a:cubicBezTo>
                  <a:cubicBezTo>
                    <a:pt x="668446" y="1078661"/>
                    <a:pt x="642941" y="1080251"/>
                    <a:pt x="617436" y="1082376"/>
                  </a:cubicBezTo>
                  <a:cubicBezTo>
                    <a:pt x="602558" y="1083442"/>
                    <a:pt x="587680" y="1085037"/>
                    <a:pt x="572802" y="1086627"/>
                  </a:cubicBezTo>
                  <a:cubicBezTo>
                    <a:pt x="549957" y="1088752"/>
                    <a:pt x="526572" y="1091408"/>
                    <a:pt x="503728" y="1094069"/>
                  </a:cubicBezTo>
                  <a:cubicBezTo>
                    <a:pt x="488314" y="1096194"/>
                    <a:pt x="472376" y="1098320"/>
                    <a:pt x="456968" y="1100445"/>
                  </a:cubicBezTo>
                  <a:cubicBezTo>
                    <a:pt x="435178" y="1103630"/>
                    <a:pt x="412864" y="1106821"/>
                    <a:pt x="391080" y="1110537"/>
                  </a:cubicBezTo>
                  <a:cubicBezTo>
                    <a:pt x="375136" y="1113198"/>
                    <a:pt x="359198" y="1116383"/>
                    <a:pt x="343785" y="1119044"/>
                  </a:cubicBezTo>
                  <a:cubicBezTo>
                    <a:pt x="322000" y="1122759"/>
                    <a:pt x="300746" y="1127010"/>
                    <a:pt x="278962" y="1131797"/>
                  </a:cubicBezTo>
                  <a:cubicBezTo>
                    <a:pt x="263018" y="1134982"/>
                    <a:pt x="247610" y="1138173"/>
                    <a:pt x="232202" y="1141888"/>
                  </a:cubicBezTo>
                  <a:cubicBezTo>
                    <a:pt x="210948" y="1147205"/>
                    <a:pt x="189164" y="1152515"/>
                    <a:pt x="167909" y="1157832"/>
                  </a:cubicBezTo>
                  <a:cubicBezTo>
                    <a:pt x="153026" y="1162083"/>
                    <a:pt x="137618" y="1165798"/>
                    <a:pt x="122745" y="1170054"/>
                  </a:cubicBezTo>
                  <a:cubicBezTo>
                    <a:pt x="100955" y="1175895"/>
                    <a:pt x="79171" y="1182801"/>
                    <a:pt x="57387" y="1189183"/>
                  </a:cubicBezTo>
                  <a:lnTo>
                    <a:pt x="57917" y="1187058"/>
                  </a:lnTo>
                  <a:cubicBezTo>
                    <a:pt x="43569" y="1191309"/>
                    <a:pt x="29226" y="1195554"/>
                    <a:pt x="14878" y="1200340"/>
                  </a:cubicBezTo>
                  <a:cubicBezTo>
                    <a:pt x="10092" y="1201930"/>
                    <a:pt x="4781" y="1203526"/>
                    <a:pt x="0" y="1205121"/>
                  </a:cubicBezTo>
                  <a:lnTo>
                    <a:pt x="0" y="0"/>
                  </a:lnTo>
                  <a:close/>
                </a:path>
              </a:pathLst>
            </a:custGeom>
          </p:spPr>
        </p:pic>
        <p:pic>
          <p:nvPicPr>
            <p:cNvPr id="168" name="Picture 167" descr="A picture containing mountain, sky, outdoor, nature&#10;&#10;Description automatically generated">
              <a:extLst>
                <a:ext uri="{FF2B5EF4-FFF2-40B4-BE49-F238E27FC236}">
                  <a16:creationId xmlns:a16="http://schemas.microsoft.com/office/drawing/2014/main" id="{D4481B91-4943-64D6-8A4F-8494B43329CB}"/>
                </a:ext>
              </a:extLst>
            </p:cNvPr>
            <p:cNvPicPr>
              <a:picLocks noChangeAspect="1"/>
            </p:cNvPicPr>
            <p:nvPr/>
          </p:nvPicPr>
          <p:blipFill>
            <a:blip r:embed="rId4" cstate="email">
              <a:extLst>
                <a:ext uri="{BEBA8EAE-BF5A-486C-A8C5-ECC9F3942E4B}">
                  <a14:imgProps xmlns:a14="http://schemas.microsoft.com/office/drawing/2010/main">
                    <a14:imgLayer r:embed="rId5">
                      <a14:imgEffect>
                        <a14:colorTemperature colorTemp="7510"/>
                      </a14:imgEffect>
                      <a14:imgEffect>
                        <a14:saturation sat="164000"/>
                      </a14:imgEffect>
                    </a14:imgLayer>
                  </a14:imgProps>
                </a:ext>
                <a:ext uri="{28A0092B-C50C-407E-A947-70E740481C1C}">
                  <a14:useLocalDpi xmlns:a14="http://schemas.microsoft.com/office/drawing/2010/main"/>
                </a:ext>
              </a:extLst>
            </a:blip>
            <a:srcRect/>
            <a:stretch>
              <a:fillRect/>
            </a:stretch>
          </p:blipFill>
          <p:spPr>
            <a:xfrm>
              <a:off x="8555765" y="2640074"/>
              <a:ext cx="1941587" cy="3138206"/>
            </a:xfrm>
            <a:custGeom>
              <a:avLst/>
              <a:gdLst>
                <a:gd name="connsiteX0" fmla="*/ 1941587 w 1941587"/>
                <a:gd name="connsiteY0" fmla="*/ 0 h 3138206"/>
                <a:gd name="connsiteX1" fmla="*/ 1941587 w 1941587"/>
                <a:gd name="connsiteY1" fmla="*/ 1249225 h 3138206"/>
                <a:gd name="connsiteX2" fmla="*/ 497352 w 1941587"/>
                <a:gd name="connsiteY2" fmla="*/ 3138206 h 3138206"/>
                <a:gd name="connsiteX3" fmla="*/ 142404 w 1941587"/>
                <a:gd name="connsiteY3" fmla="*/ 3138206 h 3138206"/>
                <a:gd name="connsiteX4" fmla="*/ 130181 w 1941587"/>
                <a:gd name="connsiteY4" fmla="*/ 3102073 h 3138206"/>
                <a:gd name="connsiteX5" fmla="*/ 115309 w 1941587"/>
                <a:gd name="connsiteY5" fmla="*/ 3055844 h 3138206"/>
                <a:gd name="connsiteX6" fmla="*/ 98306 w 1941587"/>
                <a:gd name="connsiteY6" fmla="*/ 2996862 h 3138206"/>
                <a:gd name="connsiteX7" fmla="*/ 85017 w 1941587"/>
                <a:gd name="connsiteY7" fmla="*/ 2949572 h 3138206"/>
                <a:gd name="connsiteX8" fmla="*/ 70139 w 1941587"/>
                <a:gd name="connsiteY8" fmla="*/ 2890060 h 3138206"/>
                <a:gd name="connsiteX9" fmla="*/ 58982 w 1941587"/>
                <a:gd name="connsiteY9" fmla="*/ 2842770 h 3138206"/>
                <a:gd name="connsiteX10" fmla="*/ 46760 w 1941587"/>
                <a:gd name="connsiteY10" fmla="*/ 2781663 h 3138206"/>
                <a:gd name="connsiteX11" fmla="*/ 37728 w 1941587"/>
                <a:gd name="connsiteY11" fmla="*/ 2734373 h 3138206"/>
                <a:gd name="connsiteX12" fmla="*/ 28166 w 1941587"/>
                <a:gd name="connsiteY12" fmla="*/ 2671140 h 3138206"/>
                <a:gd name="connsiteX13" fmla="*/ 21254 w 1941587"/>
                <a:gd name="connsiteY13" fmla="*/ 2624911 h 3138206"/>
                <a:gd name="connsiteX14" fmla="*/ 13818 w 1941587"/>
                <a:gd name="connsiteY14" fmla="*/ 2557962 h 3138206"/>
                <a:gd name="connsiteX15" fmla="*/ 9562 w 1941587"/>
                <a:gd name="connsiteY15" fmla="*/ 2514388 h 3138206"/>
                <a:gd name="connsiteX16" fmla="*/ 4786 w 1941587"/>
                <a:gd name="connsiteY16" fmla="*/ 2439998 h 3138206"/>
                <a:gd name="connsiteX17" fmla="*/ 2655 w 1941587"/>
                <a:gd name="connsiteY17" fmla="*/ 2402806 h 3138206"/>
                <a:gd name="connsiteX18" fmla="*/ 530 w 1941587"/>
                <a:gd name="connsiteY18" fmla="*/ 2290688 h 3138206"/>
                <a:gd name="connsiteX19" fmla="*/ 0 w 1941587"/>
                <a:gd name="connsiteY19" fmla="*/ 2291218 h 3138206"/>
                <a:gd name="connsiteX20" fmla="*/ 1913420 w 1941587"/>
                <a:gd name="connsiteY20" fmla="*/ 1066 h 3138206"/>
                <a:gd name="connsiteX21" fmla="*/ 1941587 w 1941587"/>
                <a:gd name="connsiteY21" fmla="*/ 0 h 3138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941587" h="3138206">
                  <a:moveTo>
                    <a:pt x="1941587" y="0"/>
                  </a:moveTo>
                  <a:lnTo>
                    <a:pt x="1941587" y="1249225"/>
                  </a:lnTo>
                  <a:cubicBezTo>
                    <a:pt x="1083971" y="1581323"/>
                    <a:pt x="524452" y="2314067"/>
                    <a:pt x="497352" y="3138206"/>
                  </a:cubicBezTo>
                  <a:lnTo>
                    <a:pt x="142404" y="3138206"/>
                  </a:lnTo>
                  <a:cubicBezTo>
                    <a:pt x="138153" y="3125983"/>
                    <a:pt x="134438" y="3114290"/>
                    <a:pt x="130181" y="3102073"/>
                  </a:cubicBezTo>
                  <a:cubicBezTo>
                    <a:pt x="125401" y="3086660"/>
                    <a:pt x="120090" y="3071252"/>
                    <a:pt x="115309" y="3055844"/>
                  </a:cubicBezTo>
                  <a:cubicBezTo>
                    <a:pt x="109457" y="3036185"/>
                    <a:pt x="103616" y="3016520"/>
                    <a:pt x="98306" y="2996862"/>
                  </a:cubicBezTo>
                  <a:cubicBezTo>
                    <a:pt x="93519" y="2980924"/>
                    <a:pt x="89268" y="2965510"/>
                    <a:pt x="85017" y="2949572"/>
                  </a:cubicBezTo>
                  <a:cubicBezTo>
                    <a:pt x="79707" y="2929913"/>
                    <a:pt x="74926" y="2910249"/>
                    <a:pt x="70139" y="2890060"/>
                  </a:cubicBezTo>
                  <a:cubicBezTo>
                    <a:pt x="66418" y="2874652"/>
                    <a:pt x="62173" y="2858708"/>
                    <a:pt x="58982" y="2842770"/>
                  </a:cubicBezTo>
                  <a:cubicBezTo>
                    <a:pt x="54731" y="2822576"/>
                    <a:pt x="50480" y="2801852"/>
                    <a:pt x="46760" y="2781663"/>
                  </a:cubicBezTo>
                  <a:cubicBezTo>
                    <a:pt x="43574" y="2765719"/>
                    <a:pt x="40383" y="2750311"/>
                    <a:pt x="37728" y="2734373"/>
                  </a:cubicBezTo>
                  <a:cubicBezTo>
                    <a:pt x="34007" y="2713119"/>
                    <a:pt x="31352" y="2692395"/>
                    <a:pt x="28166" y="2671140"/>
                  </a:cubicBezTo>
                  <a:cubicBezTo>
                    <a:pt x="25505" y="2655732"/>
                    <a:pt x="23380" y="2640319"/>
                    <a:pt x="21254" y="2624911"/>
                  </a:cubicBezTo>
                  <a:cubicBezTo>
                    <a:pt x="18069" y="2602596"/>
                    <a:pt x="15938" y="2580277"/>
                    <a:pt x="13818" y="2557962"/>
                  </a:cubicBezTo>
                  <a:cubicBezTo>
                    <a:pt x="12753" y="2543614"/>
                    <a:pt x="10627" y="2528736"/>
                    <a:pt x="9562" y="2514388"/>
                  </a:cubicBezTo>
                  <a:cubicBezTo>
                    <a:pt x="7442" y="2489948"/>
                    <a:pt x="6376" y="2464973"/>
                    <a:pt x="4786" y="2439998"/>
                  </a:cubicBezTo>
                  <a:cubicBezTo>
                    <a:pt x="4251" y="2427245"/>
                    <a:pt x="3185" y="2415023"/>
                    <a:pt x="2655" y="2402806"/>
                  </a:cubicBezTo>
                  <a:cubicBezTo>
                    <a:pt x="1595" y="2365608"/>
                    <a:pt x="530" y="2328415"/>
                    <a:pt x="530" y="2290688"/>
                  </a:cubicBezTo>
                  <a:lnTo>
                    <a:pt x="0" y="2291218"/>
                  </a:lnTo>
                  <a:cubicBezTo>
                    <a:pt x="0" y="1062717"/>
                    <a:pt x="840612" y="56857"/>
                    <a:pt x="1913420" y="1066"/>
                  </a:cubicBezTo>
                  <a:lnTo>
                    <a:pt x="1941587" y="0"/>
                  </a:lnTo>
                  <a:close/>
                </a:path>
              </a:pathLst>
            </a:custGeom>
          </p:spPr>
        </p:pic>
        <p:pic>
          <p:nvPicPr>
            <p:cNvPr id="167" name="Picture 166" descr="A picture containing mountain, sky, outdoor, nature&#10;&#10;Description automatically generated">
              <a:extLst>
                <a:ext uri="{FF2B5EF4-FFF2-40B4-BE49-F238E27FC236}">
                  <a16:creationId xmlns:a16="http://schemas.microsoft.com/office/drawing/2014/main" id="{1422FECB-C481-831E-31C3-B06FA0E0F5A7}"/>
                </a:ext>
              </a:extLst>
            </p:cNvPr>
            <p:cNvPicPr>
              <a:picLocks noChangeAspect="1"/>
            </p:cNvPicPr>
            <p:nvPr/>
          </p:nvPicPr>
          <p:blipFill>
            <a:blip r:embed="rId6" cstate="email">
              <a:extLst>
                <a:ext uri="{BEBA8EAE-BF5A-486C-A8C5-ECC9F3942E4B}">
                  <a14:imgProps xmlns:a14="http://schemas.microsoft.com/office/drawing/2010/main">
                    <a14:imgLayer r:embed="rId7">
                      <a14:imgEffect>
                        <a14:colorTemperature colorTemp="7510"/>
                      </a14:imgEffect>
                      <a14:imgEffect>
                        <a14:saturation sat="164000"/>
                      </a14:imgEffect>
                    </a14:imgLayer>
                  </a14:imgProps>
                </a:ext>
                <a:ext uri="{28A0092B-C50C-407E-A947-70E740481C1C}">
                  <a14:useLocalDpi xmlns:a14="http://schemas.microsoft.com/office/drawing/2010/main"/>
                </a:ext>
              </a:extLst>
            </a:blip>
            <a:srcRect/>
            <a:stretch>
              <a:fillRect/>
            </a:stretch>
          </p:blipFill>
          <p:spPr>
            <a:xfrm>
              <a:off x="7358615" y="2802667"/>
              <a:ext cx="2185476" cy="2974548"/>
            </a:xfrm>
            <a:custGeom>
              <a:avLst/>
              <a:gdLst>
                <a:gd name="connsiteX0" fmla="*/ 2185476 w 2185476"/>
                <a:gd name="connsiteY0" fmla="*/ 0 h 2974548"/>
                <a:gd name="connsiteX1" fmla="*/ 2133935 w 2185476"/>
                <a:gd name="connsiteY1" fmla="*/ 32942 h 2974548"/>
                <a:gd name="connsiteX2" fmla="*/ 2125964 w 2185476"/>
                <a:gd name="connsiteY2" fmla="*/ 38258 h 2974548"/>
                <a:gd name="connsiteX3" fmla="*/ 2049978 w 2185476"/>
                <a:gd name="connsiteY3" fmla="*/ 91394 h 2974548"/>
                <a:gd name="connsiteX4" fmla="*/ 2030319 w 2185476"/>
                <a:gd name="connsiteY4" fmla="*/ 105742 h 2974548"/>
                <a:gd name="connsiteX5" fmla="*/ 1971337 w 2185476"/>
                <a:gd name="connsiteY5" fmla="*/ 151436 h 2974548"/>
                <a:gd name="connsiteX6" fmla="*/ 1954869 w 2185476"/>
                <a:gd name="connsiteY6" fmla="*/ 164718 h 2974548"/>
                <a:gd name="connsiteX7" fmla="*/ 1884194 w 2185476"/>
                <a:gd name="connsiteY7" fmla="*/ 225296 h 2974548"/>
                <a:gd name="connsiteX8" fmla="*/ 1870912 w 2185476"/>
                <a:gd name="connsiteY8" fmla="*/ 237519 h 2974548"/>
                <a:gd name="connsiteX9" fmla="*/ 1814055 w 2185476"/>
                <a:gd name="connsiteY9" fmla="*/ 291185 h 2974548"/>
                <a:gd name="connsiteX10" fmla="*/ 1796522 w 2185476"/>
                <a:gd name="connsiteY10" fmla="*/ 308188 h 2974548"/>
                <a:gd name="connsiteX11" fmla="*/ 1667406 w 2185476"/>
                <a:gd name="connsiteY11" fmla="*/ 447937 h 2974548"/>
                <a:gd name="connsiteX12" fmla="*/ 1651992 w 2185476"/>
                <a:gd name="connsiteY12" fmla="*/ 466530 h 2974548"/>
                <a:gd name="connsiteX13" fmla="*/ 1601512 w 2185476"/>
                <a:gd name="connsiteY13" fmla="*/ 529233 h 2974548"/>
                <a:gd name="connsiteX14" fmla="*/ 1590890 w 2185476"/>
                <a:gd name="connsiteY14" fmla="*/ 543051 h 2974548"/>
                <a:gd name="connsiteX15" fmla="*/ 1534033 w 2185476"/>
                <a:gd name="connsiteY15" fmla="*/ 621157 h 2974548"/>
                <a:gd name="connsiteX16" fmla="*/ 1522871 w 2185476"/>
                <a:gd name="connsiteY16" fmla="*/ 637630 h 2974548"/>
                <a:gd name="connsiteX17" fmla="*/ 1478767 w 2185476"/>
                <a:gd name="connsiteY17" fmla="*/ 704584 h 2974548"/>
                <a:gd name="connsiteX18" fmla="*/ 1466014 w 2185476"/>
                <a:gd name="connsiteY18" fmla="*/ 724773 h 2974548"/>
                <a:gd name="connsiteX19" fmla="*/ 1415539 w 2185476"/>
                <a:gd name="connsiteY19" fmla="*/ 809261 h 2974548"/>
                <a:gd name="connsiteX20" fmla="*/ 1412878 w 2185476"/>
                <a:gd name="connsiteY20" fmla="*/ 814571 h 2974548"/>
                <a:gd name="connsiteX21" fmla="*/ 1368779 w 2185476"/>
                <a:gd name="connsiteY21" fmla="*/ 895873 h 2974548"/>
                <a:gd name="connsiteX22" fmla="*/ 1357087 w 2185476"/>
                <a:gd name="connsiteY22" fmla="*/ 918718 h 2974548"/>
                <a:gd name="connsiteX23" fmla="*/ 1319359 w 2185476"/>
                <a:gd name="connsiteY23" fmla="*/ 996299 h 2974548"/>
                <a:gd name="connsiteX24" fmla="*/ 1313518 w 2185476"/>
                <a:gd name="connsiteY24" fmla="*/ 1008521 h 2974548"/>
                <a:gd name="connsiteX25" fmla="*/ 1273665 w 2185476"/>
                <a:gd name="connsiteY25" fmla="*/ 1099909 h 2974548"/>
                <a:gd name="connsiteX26" fmla="*/ 1264633 w 2185476"/>
                <a:gd name="connsiteY26" fmla="*/ 1121699 h 2974548"/>
                <a:gd name="connsiteX27" fmla="*/ 1235407 w 2185476"/>
                <a:gd name="connsiteY27" fmla="*/ 1197685 h 2974548"/>
                <a:gd name="connsiteX28" fmla="*/ 1226905 w 2185476"/>
                <a:gd name="connsiteY28" fmla="*/ 1219999 h 2974548"/>
                <a:gd name="connsiteX29" fmla="*/ 1195024 w 2185476"/>
                <a:gd name="connsiteY29" fmla="*/ 1315644 h 2974548"/>
                <a:gd name="connsiteX30" fmla="*/ 1190773 w 2185476"/>
                <a:gd name="connsiteY30" fmla="*/ 1329992 h 2974548"/>
                <a:gd name="connsiteX31" fmla="*/ 1166333 w 2185476"/>
                <a:gd name="connsiteY31" fmla="*/ 1415009 h 2974548"/>
                <a:gd name="connsiteX32" fmla="*/ 1159427 w 2185476"/>
                <a:gd name="connsiteY32" fmla="*/ 1441574 h 2974548"/>
                <a:gd name="connsiteX33" fmla="*/ 1137637 w 2185476"/>
                <a:gd name="connsiteY33" fmla="*/ 1532968 h 2974548"/>
                <a:gd name="connsiteX34" fmla="*/ 1135512 w 2185476"/>
                <a:gd name="connsiteY34" fmla="*/ 1542000 h 2974548"/>
                <a:gd name="connsiteX35" fmla="*/ 1115323 w 2185476"/>
                <a:gd name="connsiteY35" fmla="*/ 1643491 h 2974548"/>
                <a:gd name="connsiteX36" fmla="*/ 1110536 w 2185476"/>
                <a:gd name="connsiteY36" fmla="*/ 1670591 h 2974548"/>
                <a:gd name="connsiteX37" fmla="*/ 1097784 w 2185476"/>
                <a:gd name="connsiteY37" fmla="*/ 1753483 h 2974548"/>
                <a:gd name="connsiteX38" fmla="*/ 1094599 w 2185476"/>
                <a:gd name="connsiteY38" fmla="*/ 1777928 h 2974548"/>
                <a:gd name="connsiteX39" fmla="*/ 1083436 w 2185476"/>
                <a:gd name="connsiteY39" fmla="*/ 1882069 h 2974548"/>
                <a:gd name="connsiteX40" fmla="*/ 1081846 w 2185476"/>
                <a:gd name="connsiteY40" fmla="*/ 1903859 h 2974548"/>
                <a:gd name="connsiteX41" fmla="*/ 1075999 w 2185476"/>
                <a:gd name="connsiteY41" fmla="*/ 1990472 h 2974548"/>
                <a:gd name="connsiteX42" fmla="*/ 1074404 w 2185476"/>
                <a:gd name="connsiteY42" fmla="*/ 2019692 h 2974548"/>
                <a:gd name="connsiteX43" fmla="*/ 1072279 w 2185476"/>
                <a:gd name="connsiteY43" fmla="*/ 2127559 h 2974548"/>
                <a:gd name="connsiteX44" fmla="*/ 1074940 w 2185476"/>
                <a:gd name="connsiteY44" fmla="*/ 2242863 h 2974548"/>
                <a:gd name="connsiteX45" fmla="*/ 1077059 w 2185476"/>
                <a:gd name="connsiteY45" fmla="*/ 2280591 h 2974548"/>
                <a:gd name="connsiteX46" fmla="*/ 1081846 w 2185476"/>
                <a:gd name="connsiteY46" fmla="*/ 2357636 h 2974548"/>
                <a:gd name="connsiteX47" fmla="*/ 1086097 w 2185476"/>
                <a:gd name="connsiteY47" fmla="*/ 2401740 h 2974548"/>
                <a:gd name="connsiteX48" fmla="*/ 1093533 w 2185476"/>
                <a:gd name="connsiteY48" fmla="*/ 2471350 h 2974548"/>
                <a:gd name="connsiteX49" fmla="*/ 1099915 w 2185476"/>
                <a:gd name="connsiteY49" fmla="*/ 2517574 h 2974548"/>
                <a:gd name="connsiteX50" fmla="*/ 1110007 w 2185476"/>
                <a:gd name="connsiteY50" fmla="*/ 2583998 h 2974548"/>
                <a:gd name="connsiteX51" fmla="*/ 1118508 w 2185476"/>
                <a:gd name="connsiteY51" fmla="*/ 2631287 h 2974548"/>
                <a:gd name="connsiteX52" fmla="*/ 1131261 w 2185476"/>
                <a:gd name="connsiteY52" fmla="*/ 2695580 h 2974548"/>
                <a:gd name="connsiteX53" fmla="*/ 1141888 w 2185476"/>
                <a:gd name="connsiteY53" fmla="*/ 2742875 h 2974548"/>
                <a:gd name="connsiteX54" fmla="*/ 1157296 w 2185476"/>
                <a:gd name="connsiteY54" fmla="*/ 2806103 h 2974548"/>
                <a:gd name="connsiteX55" fmla="*/ 1169519 w 2185476"/>
                <a:gd name="connsiteY55" fmla="*/ 2852862 h 2974548"/>
                <a:gd name="connsiteX56" fmla="*/ 1188117 w 2185476"/>
                <a:gd name="connsiteY56" fmla="*/ 2916095 h 2974548"/>
                <a:gd name="connsiteX57" fmla="*/ 1201930 w 2185476"/>
                <a:gd name="connsiteY57" fmla="*/ 2961795 h 2974548"/>
                <a:gd name="connsiteX58" fmla="*/ 1200870 w 2185476"/>
                <a:gd name="connsiteY58" fmla="*/ 2960730 h 2974548"/>
                <a:gd name="connsiteX59" fmla="*/ 1205121 w 2185476"/>
                <a:gd name="connsiteY59" fmla="*/ 2974548 h 2974548"/>
                <a:gd name="connsiteX60" fmla="*/ 0 w 2185476"/>
                <a:gd name="connsiteY60" fmla="*/ 2974548 h 2974548"/>
                <a:gd name="connsiteX61" fmla="*/ 530 w 2185476"/>
                <a:gd name="connsiteY61" fmla="*/ 2957544 h 2974548"/>
                <a:gd name="connsiteX62" fmla="*/ 2126 w 2185476"/>
                <a:gd name="connsiteY62" fmla="*/ 2912375 h 2974548"/>
                <a:gd name="connsiteX63" fmla="*/ 4251 w 2185476"/>
                <a:gd name="connsiteY63" fmla="*/ 2863490 h 2974548"/>
                <a:gd name="connsiteX64" fmla="*/ 6907 w 2185476"/>
                <a:gd name="connsiteY64" fmla="*/ 2818326 h 2974548"/>
                <a:gd name="connsiteX65" fmla="*/ 10627 w 2185476"/>
                <a:gd name="connsiteY65" fmla="*/ 2770506 h 2974548"/>
                <a:gd name="connsiteX66" fmla="*/ 14878 w 2185476"/>
                <a:gd name="connsiteY66" fmla="*/ 2725336 h 2974548"/>
                <a:gd name="connsiteX67" fmla="*/ 19659 w 2185476"/>
                <a:gd name="connsiteY67" fmla="*/ 2678047 h 2974548"/>
                <a:gd name="connsiteX68" fmla="*/ 24970 w 2185476"/>
                <a:gd name="connsiteY68" fmla="*/ 2632883 h 2974548"/>
                <a:gd name="connsiteX69" fmla="*/ 30816 w 2185476"/>
                <a:gd name="connsiteY69" fmla="*/ 2586123 h 2974548"/>
                <a:gd name="connsiteX70" fmla="*/ 37723 w 2185476"/>
                <a:gd name="connsiteY70" fmla="*/ 2540959 h 2974548"/>
                <a:gd name="connsiteX71" fmla="*/ 45164 w 2185476"/>
                <a:gd name="connsiteY71" fmla="*/ 2494730 h 2974548"/>
                <a:gd name="connsiteX72" fmla="*/ 53136 w 2185476"/>
                <a:gd name="connsiteY72" fmla="*/ 2449566 h 2974548"/>
                <a:gd name="connsiteX73" fmla="*/ 61638 w 2185476"/>
                <a:gd name="connsiteY73" fmla="*/ 2404396 h 2974548"/>
                <a:gd name="connsiteX74" fmla="*/ 70670 w 2185476"/>
                <a:gd name="connsiteY74" fmla="*/ 2359232 h 2974548"/>
                <a:gd name="connsiteX75" fmla="*/ 80237 w 2185476"/>
                <a:gd name="connsiteY75" fmla="*/ 2314598 h 2974548"/>
                <a:gd name="connsiteX76" fmla="*/ 90858 w 2185476"/>
                <a:gd name="connsiteY76" fmla="*/ 2269434 h 2974548"/>
                <a:gd name="connsiteX77" fmla="*/ 102021 w 2185476"/>
                <a:gd name="connsiteY77" fmla="*/ 2225859 h 2974548"/>
                <a:gd name="connsiteX78" fmla="*/ 114238 w 2185476"/>
                <a:gd name="connsiteY78" fmla="*/ 2180695 h 2974548"/>
                <a:gd name="connsiteX79" fmla="*/ 126466 w 2185476"/>
                <a:gd name="connsiteY79" fmla="*/ 2138187 h 2974548"/>
                <a:gd name="connsiteX80" fmla="*/ 139749 w 2185476"/>
                <a:gd name="connsiteY80" fmla="*/ 2092487 h 2974548"/>
                <a:gd name="connsiteX81" fmla="*/ 153031 w 2185476"/>
                <a:gd name="connsiteY81" fmla="*/ 2051044 h 2974548"/>
                <a:gd name="connsiteX82" fmla="*/ 167910 w 2185476"/>
                <a:gd name="connsiteY82" fmla="*/ 2005344 h 2974548"/>
                <a:gd name="connsiteX83" fmla="*/ 181722 w 2185476"/>
                <a:gd name="connsiteY83" fmla="*/ 1964967 h 2974548"/>
                <a:gd name="connsiteX84" fmla="*/ 198196 w 2185476"/>
                <a:gd name="connsiteY84" fmla="*/ 1919267 h 2974548"/>
                <a:gd name="connsiteX85" fmla="*/ 213074 w 2185476"/>
                <a:gd name="connsiteY85" fmla="*/ 1879944 h 2974548"/>
                <a:gd name="connsiteX86" fmla="*/ 231143 w 2185476"/>
                <a:gd name="connsiteY86" fmla="*/ 1834250 h 2974548"/>
                <a:gd name="connsiteX87" fmla="*/ 247081 w 2185476"/>
                <a:gd name="connsiteY87" fmla="*/ 1795992 h 2974548"/>
                <a:gd name="connsiteX88" fmla="*/ 266739 w 2185476"/>
                <a:gd name="connsiteY88" fmla="*/ 1750298 h 2974548"/>
                <a:gd name="connsiteX89" fmla="*/ 283213 w 2185476"/>
                <a:gd name="connsiteY89" fmla="*/ 1713630 h 2974548"/>
                <a:gd name="connsiteX90" fmla="*/ 304467 w 2185476"/>
                <a:gd name="connsiteY90" fmla="*/ 1667400 h 2974548"/>
                <a:gd name="connsiteX91" fmla="*/ 321471 w 2185476"/>
                <a:gd name="connsiteY91" fmla="*/ 1631803 h 2974548"/>
                <a:gd name="connsiteX92" fmla="*/ 344321 w 2185476"/>
                <a:gd name="connsiteY92" fmla="*/ 1585574 h 2974548"/>
                <a:gd name="connsiteX93" fmla="*/ 361854 w 2185476"/>
                <a:gd name="connsiteY93" fmla="*/ 1551567 h 2974548"/>
                <a:gd name="connsiteX94" fmla="*/ 386829 w 2185476"/>
                <a:gd name="connsiteY94" fmla="*/ 1504807 h 2974548"/>
                <a:gd name="connsiteX95" fmla="*/ 404893 w 2185476"/>
                <a:gd name="connsiteY95" fmla="*/ 1472396 h 2974548"/>
                <a:gd name="connsiteX96" fmla="*/ 431463 w 2185476"/>
                <a:gd name="connsiteY96" fmla="*/ 1425636 h 2974548"/>
                <a:gd name="connsiteX97" fmla="*/ 450057 w 2185476"/>
                <a:gd name="connsiteY97" fmla="*/ 1394815 h 2974548"/>
                <a:gd name="connsiteX98" fmla="*/ 478753 w 2185476"/>
                <a:gd name="connsiteY98" fmla="*/ 1347525 h 2974548"/>
                <a:gd name="connsiteX99" fmla="*/ 497352 w 2185476"/>
                <a:gd name="connsiteY99" fmla="*/ 1318299 h 2974548"/>
                <a:gd name="connsiteX100" fmla="*/ 528173 w 2185476"/>
                <a:gd name="connsiteY100" fmla="*/ 1271010 h 2974548"/>
                <a:gd name="connsiteX101" fmla="*/ 546767 w 2185476"/>
                <a:gd name="connsiteY101" fmla="*/ 1243379 h 2974548"/>
                <a:gd name="connsiteX102" fmla="*/ 579708 w 2185476"/>
                <a:gd name="connsiteY102" fmla="*/ 1195560 h 2974548"/>
                <a:gd name="connsiteX103" fmla="*/ 598313 w 2185476"/>
                <a:gd name="connsiteY103" fmla="*/ 1169519 h 2974548"/>
                <a:gd name="connsiteX104" fmla="*/ 633380 w 2185476"/>
                <a:gd name="connsiteY104" fmla="*/ 1121699 h 2974548"/>
                <a:gd name="connsiteX105" fmla="*/ 651973 w 2185476"/>
                <a:gd name="connsiteY105" fmla="*/ 1097254 h 2974548"/>
                <a:gd name="connsiteX106" fmla="*/ 689171 w 2185476"/>
                <a:gd name="connsiteY106" fmla="*/ 1048899 h 2974548"/>
                <a:gd name="connsiteX107" fmla="*/ 707240 w 2185476"/>
                <a:gd name="connsiteY107" fmla="*/ 1026585 h 2974548"/>
                <a:gd name="connsiteX108" fmla="*/ 747087 w 2185476"/>
                <a:gd name="connsiteY108" fmla="*/ 978230 h 2974548"/>
                <a:gd name="connsiteX109" fmla="*/ 765156 w 2185476"/>
                <a:gd name="connsiteY109" fmla="*/ 957505 h 2974548"/>
                <a:gd name="connsiteX110" fmla="*/ 807665 w 2185476"/>
                <a:gd name="connsiteY110" fmla="*/ 908620 h 2974548"/>
                <a:gd name="connsiteX111" fmla="*/ 825199 w 2185476"/>
                <a:gd name="connsiteY111" fmla="*/ 889491 h 2974548"/>
                <a:gd name="connsiteX112" fmla="*/ 870368 w 2185476"/>
                <a:gd name="connsiteY112" fmla="*/ 840612 h 2974548"/>
                <a:gd name="connsiteX113" fmla="*/ 886836 w 2185476"/>
                <a:gd name="connsiteY113" fmla="*/ 823609 h 2974548"/>
                <a:gd name="connsiteX114" fmla="*/ 934656 w 2185476"/>
                <a:gd name="connsiteY114" fmla="*/ 774724 h 2974548"/>
                <a:gd name="connsiteX115" fmla="*/ 950599 w 2185476"/>
                <a:gd name="connsiteY115" fmla="*/ 759310 h 2974548"/>
                <a:gd name="connsiteX116" fmla="*/ 1001080 w 2185476"/>
                <a:gd name="connsiteY116" fmla="*/ 710425 h 2974548"/>
                <a:gd name="connsiteX117" fmla="*/ 1015958 w 2185476"/>
                <a:gd name="connsiteY117" fmla="*/ 696613 h 2974548"/>
                <a:gd name="connsiteX118" fmla="*/ 1069623 w 2185476"/>
                <a:gd name="connsiteY118" fmla="*/ 647728 h 2974548"/>
                <a:gd name="connsiteX119" fmla="*/ 1083436 w 2185476"/>
                <a:gd name="connsiteY119" fmla="*/ 635505 h 2974548"/>
                <a:gd name="connsiteX120" fmla="*/ 1140293 w 2185476"/>
                <a:gd name="connsiteY120" fmla="*/ 586620 h 2974548"/>
                <a:gd name="connsiteX121" fmla="*/ 1152515 w 2185476"/>
                <a:gd name="connsiteY121" fmla="*/ 576523 h 2974548"/>
                <a:gd name="connsiteX122" fmla="*/ 1212563 w 2185476"/>
                <a:gd name="connsiteY122" fmla="*/ 527638 h 2974548"/>
                <a:gd name="connsiteX123" fmla="*/ 1225845 w 2185476"/>
                <a:gd name="connsiteY123" fmla="*/ 517011 h 2974548"/>
                <a:gd name="connsiteX124" fmla="*/ 1286417 w 2185476"/>
                <a:gd name="connsiteY124" fmla="*/ 470251 h 2974548"/>
                <a:gd name="connsiteX125" fmla="*/ 1289603 w 2185476"/>
                <a:gd name="connsiteY125" fmla="*/ 468126 h 2974548"/>
                <a:gd name="connsiteX126" fmla="*/ 1413413 w 2185476"/>
                <a:gd name="connsiteY126" fmla="*/ 379923 h 2974548"/>
                <a:gd name="connsiteX127" fmla="*/ 1418194 w 2185476"/>
                <a:gd name="connsiteY127" fmla="*/ 376732 h 2974548"/>
                <a:gd name="connsiteX128" fmla="*/ 1509058 w 2185476"/>
                <a:gd name="connsiteY128" fmla="*/ 318285 h 2974548"/>
                <a:gd name="connsiteX129" fmla="*/ 1539344 w 2185476"/>
                <a:gd name="connsiteY129" fmla="*/ 299156 h 2974548"/>
                <a:gd name="connsiteX130" fmla="*/ 1551037 w 2185476"/>
                <a:gd name="connsiteY130" fmla="*/ 292250 h 2974548"/>
                <a:gd name="connsiteX131" fmla="*/ 1672181 w 2185476"/>
                <a:gd name="connsiteY131" fmla="*/ 222641 h 2974548"/>
                <a:gd name="connsiteX132" fmla="*/ 1688125 w 2185476"/>
                <a:gd name="connsiteY132" fmla="*/ 214139 h 2974548"/>
                <a:gd name="connsiteX133" fmla="*/ 1739665 w 2185476"/>
                <a:gd name="connsiteY133" fmla="*/ 187038 h 2974548"/>
                <a:gd name="connsiteX134" fmla="*/ 1750827 w 2185476"/>
                <a:gd name="connsiteY134" fmla="*/ 181192 h 2974548"/>
                <a:gd name="connsiteX135" fmla="*/ 1808209 w 2185476"/>
                <a:gd name="connsiteY135" fmla="*/ 152501 h 2974548"/>
                <a:gd name="connsiteX136" fmla="*/ 1809804 w 2185476"/>
                <a:gd name="connsiteY136" fmla="*/ 151971 h 2974548"/>
                <a:gd name="connsiteX137" fmla="*/ 1829999 w 2185476"/>
                <a:gd name="connsiteY137" fmla="*/ 142934 h 2974548"/>
                <a:gd name="connsiteX138" fmla="*/ 1950613 w 2185476"/>
                <a:gd name="connsiteY138" fmla="*/ 88203 h 2974548"/>
                <a:gd name="connsiteX139" fmla="*/ 1974528 w 2185476"/>
                <a:gd name="connsiteY139" fmla="*/ 78641 h 2974548"/>
                <a:gd name="connsiteX140" fmla="*/ 2095148 w 2185476"/>
                <a:gd name="connsiteY140" fmla="*/ 31352 h 2974548"/>
                <a:gd name="connsiteX141" fmla="*/ 2122249 w 2185476"/>
                <a:gd name="connsiteY141" fmla="*/ 21784 h 2974548"/>
                <a:gd name="connsiteX142" fmla="*/ 2185476 w 2185476"/>
                <a:gd name="connsiteY142" fmla="*/ 0 h 2974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2185476" h="2974548">
                  <a:moveTo>
                    <a:pt x="2185476" y="0"/>
                  </a:moveTo>
                  <a:cubicBezTo>
                    <a:pt x="2167943" y="10627"/>
                    <a:pt x="2150939" y="21784"/>
                    <a:pt x="2133935" y="32942"/>
                  </a:cubicBezTo>
                  <a:cubicBezTo>
                    <a:pt x="2131280" y="34537"/>
                    <a:pt x="2128619" y="36662"/>
                    <a:pt x="2125964" y="38258"/>
                  </a:cubicBezTo>
                  <a:cubicBezTo>
                    <a:pt x="2099929" y="55261"/>
                    <a:pt x="2074953" y="73330"/>
                    <a:pt x="2049978" y="91394"/>
                  </a:cubicBezTo>
                  <a:cubicBezTo>
                    <a:pt x="2043072" y="96175"/>
                    <a:pt x="2036696" y="100961"/>
                    <a:pt x="2030319" y="105742"/>
                  </a:cubicBezTo>
                  <a:cubicBezTo>
                    <a:pt x="2010661" y="120620"/>
                    <a:pt x="1990996" y="136028"/>
                    <a:pt x="1971337" y="151436"/>
                  </a:cubicBezTo>
                  <a:cubicBezTo>
                    <a:pt x="1966026" y="155687"/>
                    <a:pt x="1960180" y="160468"/>
                    <a:pt x="1954869" y="164718"/>
                  </a:cubicBezTo>
                  <a:cubicBezTo>
                    <a:pt x="1930954" y="184383"/>
                    <a:pt x="1907574" y="204572"/>
                    <a:pt x="1884194" y="225296"/>
                  </a:cubicBezTo>
                  <a:cubicBezTo>
                    <a:pt x="1879413" y="229547"/>
                    <a:pt x="1875163" y="233268"/>
                    <a:pt x="1870912" y="237519"/>
                  </a:cubicBezTo>
                  <a:cubicBezTo>
                    <a:pt x="1851783" y="255052"/>
                    <a:pt x="1832654" y="273116"/>
                    <a:pt x="1814055" y="291185"/>
                  </a:cubicBezTo>
                  <a:cubicBezTo>
                    <a:pt x="1808209" y="296501"/>
                    <a:pt x="1802368" y="302342"/>
                    <a:pt x="1796522" y="308188"/>
                  </a:cubicBezTo>
                  <a:cubicBezTo>
                    <a:pt x="1751887" y="352822"/>
                    <a:pt x="1708849" y="399052"/>
                    <a:pt x="1667406" y="447937"/>
                  </a:cubicBezTo>
                  <a:cubicBezTo>
                    <a:pt x="1662089" y="454313"/>
                    <a:pt x="1657309" y="460159"/>
                    <a:pt x="1651992" y="466530"/>
                  </a:cubicBezTo>
                  <a:cubicBezTo>
                    <a:pt x="1634989" y="487254"/>
                    <a:pt x="1617985" y="507979"/>
                    <a:pt x="1601512" y="529233"/>
                  </a:cubicBezTo>
                  <a:cubicBezTo>
                    <a:pt x="1598326" y="534014"/>
                    <a:pt x="1594605" y="538265"/>
                    <a:pt x="1590890" y="543051"/>
                  </a:cubicBezTo>
                  <a:cubicBezTo>
                    <a:pt x="1571756" y="568551"/>
                    <a:pt x="1552627" y="594592"/>
                    <a:pt x="1534033" y="621157"/>
                  </a:cubicBezTo>
                  <a:cubicBezTo>
                    <a:pt x="1530312" y="626473"/>
                    <a:pt x="1526591" y="632320"/>
                    <a:pt x="1522871" y="637630"/>
                  </a:cubicBezTo>
                  <a:cubicBezTo>
                    <a:pt x="1507998" y="659945"/>
                    <a:pt x="1493115" y="682264"/>
                    <a:pt x="1478767" y="704584"/>
                  </a:cubicBezTo>
                  <a:cubicBezTo>
                    <a:pt x="1474521" y="711491"/>
                    <a:pt x="1470270" y="717867"/>
                    <a:pt x="1466014" y="724773"/>
                  </a:cubicBezTo>
                  <a:cubicBezTo>
                    <a:pt x="1449010" y="752404"/>
                    <a:pt x="1432013" y="780564"/>
                    <a:pt x="1415539" y="809261"/>
                  </a:cubicBezTo>
                  <a:cubicBezTo>
                    <a:pt x="1415009" y="810856"/>
                    <a:pt x="1413943" y="812981"/>
                    <a:pt x="1412878" y="814571"/>
                  </a:cubicBezTo>
                  <a:cubicBezTo>
                    <a:pt x="1397470" y="841142"/>
                    <a:pt x="1383122" y="868237"/>
                    <a:pt x="1368779" y="895873"/>
                  </a:cubicBezTo>
                  <a:cubicBezTo>
                    <a:pt x="1364529" y="903840"/>
                    <a:pt x="1360808" y="911281"/>
                    <a:pt x="1357087" y="918718"/>
                  </a:cubicBezTo>
                  <a:cubicBezTo>
                    <a:pt x="1344334" y="944223"/>
                    <a:pt x="1331581" y="970264"/>
                    <a:pt x="1319359" y="996299"/>
                  </a:cubicBezTo>
                  <a:cubicBezTo>
                    <a:pt x="1317239" y="1000020"/>
                    <a:pt x="1315644" y="1004270"/>
                    <a:pt x="1313518" y="1008521"/>
                  </a:cubicBezTo>
                  <a:cubicBezTo>
                    <a:pt x="1299700" y="1038807"/>
                    <a:pt x="1286417" y="1069093"/>
                    <a:pt x="1273665" y="1099909"/>
                  </a:cubicBezTo>
                  <a:cubicBezTo>
                    <a:pt x="1270479" y="1106821"/>
                    <a:pt x="1267289" y="1114258"/>
                    <a:pt x="1264633" y="1121699"/>
                  </a:cubicBezTo>
                  <a:cubicBezTo>
                    <a:pt x="1254536" y="1146675"/>
                    <a:pt x="1244974" y="1172174"/>
                    <a:pt x="1235407" y="1197685"/>
                  </a:cubicBezTo>
                  <a:cubicBezTo>
                    <a:pt x="1232222" y="1205121"/>
                    <a:pt x="1229561" y="1212563"/>
                    <a:pt x="1226905" y="1219999"/>
                  </a:cubicBezTo>
                  <a:cubicBezTo>
                    <a:pt x="1215748" y="1251351"/>
                    <a:pt x="1205121" y="1283232"/>
                    <a:pt x="1195024" y="1315644"/>
                  </a:cubicBezTo>
                  <a:cubicBezTo>
                    <a:pt x="1193428" y="1320425"/>
                    <a:pt x="1192368" y="1325211"/>
                    <a:pt x="1190773" y="1329992"/>
                  </a:cubicBezTo>
                  <a:cubicBezTo>
                    <a:pt x="1182271" y="1358152"/>
                    <a:pt x="1173769" y="1386313"/>
                    <a:pt x="1166333" y="1415009"/>
                  </a:cubicBezTo>
                  <a:cubicBezTo>
                    <a:pt x="1164208" y="1424041"/>
                    <a:pt x="1161547" y="1432543"/>
                    <a:pt x="1159427" y="1441574"/>
                  </a:cubicBezTo>
                  <a:cubicBezTo>
                    <a:pt x="1151985" y="1471860"/>
                    <a:pt x="1144543" y="1502152"/>
                    <a:pt x="1137637" y="1532968"/>
                  </a:cubicBezTo>
                  <a:cubicBezTo>
                    <a:pt x="1137107" y="1535629"/>
                    <a:pt x="1136047" y="1538814"/>
                    <a:pt x="1135512" y="1542000"/>
                  </a:cubicBezTo>
                  <a:cubicBezTo>
                    <a:pt x="1128075" y="1575477"/>
                    <a:pt x="1121164" y="1609484"/>
                    <a:pt x="1115323" y="1643491"/>
                  </a:cubicBezTo>
                  <a:cubicBezTo>
                    <a:pt x="1113727" y="1652528"/>
                    <a:pt x="1112132" y="1661560"/>
                    <a:pt x="1110536" y="1670591"/>
                  </a:cubicBezTo>
                  <a:cubicBezTo>
                    <a:pt x="1105756" y="1698222"/>
                    <a:pt x="1101505" y="1725853"/>
                    <a:pt x="1097784" y="1753483"/>
                  </a:cubicBezTo>
                  <a:cubicBezTo>
                    <a:pt x="1096724" y="1761985"/>
                    <a:pt x="1095658" y="1769957"/>
                    <a:pt x="1094599" y="1777928"/>
                  </a:cubicBezTo>
                  <a:cubicBezTo>
                    <a:pt x="1090348" y="1812465"/>
                    <a:pt x="1086627" y="1847002"/>
                    <a:pt x="1083436" y="1882069"/>
                  </a:cubicBezTo>
                  <a:cubicBezTo>
                    <a:pt x="1082911" y="1889511"/>
                    <a:pt x="1082376" y="1896417"/>
                    <a:pt x="1081846" y="1903859"/>
                  </a:cubicBezTo>
                  <a:cubicBezTo>
                    <a:pt x="1079191" y="1932550"/>
                    <a:pt x="1077595" y="1961246"/>
                    <a:pt x="1075999" y="1990472"/>
                  </a:cubicBezTo>
                  <a:cubicBezTo>
                    <a:pt x="1075469" y="2000034"/>
                    <a:pt x="1074404" y="2010131"/>
                    <a:pt x="1074404" y="2019692"/>
                  </a:cubicBezTo>
                  <a:cubicBezTo>
                    <a:pt x="1073344" y="2055295"/>
                    <a:pt x="1072279" y="2091427"/>
                    <a:pt x="1072279" y="2127559"/>
                  </a:cubicBezTo>
                  <a:cubicBezTo>
                    <a:pt x="1072279" y="2166347"/>
                    <a:pt x="1073344" y="2204605"/>
                    <a:pt x="1074940" y="2242863"/>
                  </a:cubicBezTo>
                  <a:cubicBezTo>
                    <a:pt x="1075469" y="2255615"/>
                    <a:pt x="1076535" y="2267838"/>
                    <a:pt x="1077059" y="2280591"/>
                  </a:cubicBezTo>
                  <a:cubicBezTo>
                    <a:pt x="1078125" y="2306626"/>
                    <a:pt x="1079720" y="2332131"/>
                    <a:pt x="1081846" y="2357636"/>
                  </a:cubicBezTo>
                  <a:cubicBezTo>
                    <a:pt x="1082911" y="2372514"/>
                    <a:pt x="1084501" y="2386862"/>
                    <a:pt x="1086097" y="2401740"/>
                  </a:cubicBezTo>
                  <a:cubicBezTo>
                    <a:pt x="1088222" y="2425120"/>
                    <a:pt x="1090877" y="2448500"/>
                    <a:pt x="1093533" y="2471350"/>
                  </a:cubicBezTo>
                  <a:cubicBezTo>
                    <a:pt x="1095658" y="2486758"/>
                    <a:pt x="1097784" y="2502166"/>
                    <a:pt x="1099915" y="2517574"/>
                  </a:cubicBezTo>
                  <a:cubicBezTo>
                    <a:pt x="1103100" y="2539894"/>
                    <a:pt x="1106291" y="2562214"/>
                    <a:pt x="1110007" y="2583998"/>
                  </a:cubicBezTo>
                  <a:cubicBezTo>
                    <a:pt x="1112667" y="2599936"/>
                    <a:pt x="1115323" y="2615349"/>
                    <a:pt x="1118508" y="2631287"/>
                  </a:cubicBezTo>
                  <a:cubicBezTo>
                    <a:pt x="1122229" y="2652542"/>
                    <a:pt x="1126480" y="2674326"/>
                    <a:pt x="1131261" y="2695580"/>
                  </a:cubicBezTo>
                  <a:cubicBezTo>
                    <a:pt x="1134982" y="2711524"/>
                    <a:pt x="1138167" y="2726932"/>
                    <a:pt x="1141888" y="2742875"/>
                  </a:cubicBezTo>
                  <a:cubicBezTo>
                    <a:pt x="1146669" y="2764124"/>
                    <a:pt x="1151985" y="2784849"/>
                    <a:pt x="1157296" y="2806103"/>
                  </a:cubicBezTo>
                  <a:cubicBezTo>
                    <a:pt x="1161017" y="2821516"/>
                    <a:pt x="1165268" y="2837454"/>
                    <a:pt x="1169519" y="2852862"/>
                  </a:cubicBezTo>
                  <a:cubicBezTo>
                    <a:pt x="1175365" y="2874117"/>
                    <a:pt x="1181741" y="2895371"/>
                    <a:pt x="1188117" y="2916095"/>
                  </a:cubicBezTo>
                  <a:cubicBezTo>
                    <a:pt x="1192368" y="2931503"/>
                    <a:pt x="1197149" y="2946917"/>
                    <a:pt x="1201930" y="2961795"/>
                  </a:cubicBezTo>
                  <a:lnTo>
                    <a:pt x="1200870" y="2960730"/>
                  </a:lnTo>
                  <a:cubicBezTo>
                    <a:pt x="1202466" y="2965510"/>
                    <a:pt x="1203525" y="2969761"/>
                    <a:pt x="1205121" y="2974548"/>
                  </a:cubicBezTo>
                  <a:lnTo>
                    <a:pt x="0" y="2974548"/>
                  </a:lnTo>
                  <a:cubicBezTo>
                    <a:pt x="530" y="2968701"/>
                    <a:pt x="530" y="2963385"/>
                    <a:pt x="530" y="2957544"/>
                  </a:cubicBezTo>
                  <a:cubicBezTo>
                    <a:pt x="1060" y="2942666"/>
                    <a:pt x="2126" y="2927253"/>
                    <a:pt x="2126" y="2912375"/>
                  </a:cubicBezTo>
                  <a:cubicBezTo>
                    <a:pt x="2656" y="2895907"/>
                    <a:pt x="3186" y="2879433"/>
                    <a:pt x="4251" y="2863490"/>
                  </a:cubicBezTo>
                  <a:cubicBezTo>
                    <a:pt x="4781" y="2848612"/>
                    <a:pt x="5847" y="2833204"/>
                    <a:pt x="6907" y="2818326"/>
                  </a:cubicBezTo>
                  <a:cubicBezTo>
                    <a:pt x="7966" y="2802382"/>
                    <a:pt x="9562" y="2786444"/>
                    <a:pt x="10627" y="2770506"/>
                  </a:cubicBezTo>
                  <a:cubicBezTo>
                    <a:pt x="12223" y="2755628"/>
                    <a:pt x="13283" y="2740214"/>
                    <a:pt x="14878" y="2725336"/>
                  </a:cubicBezTo>
                  <a:cubicBezTo>
                    <a:pt x="16474" y="2709928"/>
                    <a:pt x="18064" y="2693985"/>
                    <a:pt x="19659" y="2678047"/>
                  </a:cubicBezTo>
                  <a:cubicBezTo>
                    <a:pt x="21255" y="2663169"/>
                    <a:pt x="23380" y="2647761"/>
                    <a:pt x="24970" y="2632883"/>
                  </a:cubicBezTo>
                  <a:cubicBezTo>
                    <a:pt x="26571" y="2616939"/>
                    <a:pt x="28691" y="2601531"/>
                    <a:pt x="30816" y="2586123"/>
                  </a:cubicBezTo>
                  <a:cubicBezTo>
                    <a:pt x="32942" y="2571245"/>
                    <a:pt x="35603" y="2555837"/>
                    <a:pt x="37723" y="2540959"/>
                  </a:cubicBezTo>
                  <a:cubicBezTo>
                    <a:pt x="40383" y="2525546"/>
                    <a:pt x="42509" y="2510138"/>
                    <a:pt x="45164" y="2494730"/>
                  </a:cubicBezTo>
                  <a:cubicBezTo>
                    <a:pt x="47820" y="2479852"/>
                    <a:pt x="50481" y="2464438"/>
                    <a:pt x="53136" y="2449566"/>
                  </a:cubicBezTo>
                  <a:cubicBezTo>
                    <a:pt x="55791" y="2434687"/>
                    <a:pt x="58447" y="2419274"/>
                    <a:pt x="61638" y="2404396"/>
                  </a:cubicBezTo>
                  <a:cubicBezTo>
                    <a:pt x="64293" y="2389518"/>
                    <a:pt x="67479" y="2374110"/>
                    <a:pt x="70670" y="2359232"/>
                  </a:cubicBezTo>
                  <a:cubicBezTo>
                    <a:pt x="73855" y="2344354"/>
                    <a:pt x="77046" y="2329476"/>
                    <a:pt x="80237" y="2314598"/>
                  </a:cubicBezTo>
                  <a:cubicBezTo>
                    <a:pt x="83422" y="2299190"/>
                    <a:pt x="87143" y="2284312"/>
                    <a:pt x="90858" y="2269434"/>
                  </a:cubicBezTo>
                  <a:cubicBezTo>
                    <a:pt x="94579" y="2255086"/>
                    <a:pt x="98300" y="2240207"/>
                    <a:pt x="102021" y="2225859"/>
                  </a:cubicBezTo>
                  <a:cubicBezTo>
                    <a:pt x="106272" y="2210981"/>
                    <a:pt x="109993" y="2195573"/>
                    <a:pt x="114238" y="2180695"/>
                  </a:cubicBezTo>
                  <a:cubicBezTo>
                    <a:pt x="118495" y="2166347"/>
                    <a:pt x="122210" y="2152535"/>
                    <a:pt x="126466" y="2138187"/>
                  </a:cubicBezTo>
                  <a:cubicBezTo>
                    <a:pt x="130712" y="2122779"/>
                    <a:pt x="134963" y="2107371"/>
                    <a:pt x="139749" y="2092487"/>
                  </a:cubicBezTo>
                  <a:cubicBezTo>
                    <a:pt x="143994" y="2078675"/>
                    <a:pt x="148781" y="2064862"/>
                    <a:pt x="153031" y="2051044"/>
                  </a:cubicBezTo>
                  <a:cubicBezTo>
                    <a:pt x="157812" y="2035636"/>
                    <a:pt x="162593" y="2020222"/>
                    <a:pt x="167910" y="2005344"/>
                  </a:cubicBezTo>
                  <a:cubicBezTo>
                    <a:pt x="172160" y="1992062"/>
                    <a:pt x="176941" y="1978249"/>
                    <a:pt x="181722" y="1964967"/>
                  </a:cubicBezTo>
                  <a:cubicBezTo>
                    <a:pt x="187038" y="1949553"/>
                    <a:pt x="192349" y="1934675"/>
                    <a:pt x="198196" y="1919267"/>
                  </a:cubicBezTo>
                  <a:cubicBezTo>
                    <a:pt x="202982" y="1905984"/>
                    <a:pt x="208293" y="1893232"/>
                    <a:pt x="213074" y="1879944"/>
                  </a:cubicBezTo>
                  <a:cubicBezTo>
                    <a:pt x="218920" y="1864536"/>
                    <a:pt x="225296" y="1849658"/>
                    <a:pt x="231143" y="1834250"/>
                  </a:cubicBezTo>
                  <a:cubicBezTo>
                    <a:pt x="236453" y="1821497"/>
                    <a:pt x="241770" y="1808744"/>
                    <a:pt x="247081" y="1795992"/>
                  </a:cubicBezTo>
                  <a:cubicBezTo>
                    <a:pt x="253457" y="1781114"/>
                    <a:pt x="259833" y="1765706"/>
                    <a:pt x="266739" y="1750298"/>
                  </a:cubicBezTo>
                  <a:cubicBezTo>
                    <a:pt x="272056" y="1738075"/>
                    <a:pt x="277902" y="1725853"/>
                    <a:pt x="283213" y="1713630"/>
                  </a:cubicBezTo>
                  <a:cubicBezTo>
                    <a:pt x="290119" y="1698222"/>
                    <a:pt x="297025" y="1682814"/>
                    <a:pt x="304467" y="1667400"/>
                  </a:cubicBezTo>
                  <a:cubicBezTo>
                    <a:pt x="309778" y="1655183"/>
                    <a:pt x="315630" y="1643491"/>
                    <a:pt x="321471" y="1631803"/>
                  </a:cubicBezTo>
                  <a:cubicBezTo>
                    <a:pt x="328913" y="1616390"/>
                    <a:pt x="336349" y="1600982"/>
                    <a:pt x="344321" y="1585574"/>
                  </a:cubicBezTo>
                  <a:cubicBezTo>
                    <a:pt x="350161" y="1573887"/>
                    <a:pt x="356013" y="1562724"/>
                    <a:pt x="361854" y="1551567"/>
                  </a:cubicBezTo>
                  <a:cubicBezTo>
                    <a:pt x="370356" y="1536159"/>
                    <a:pt x="378327" y="1520215"/>
                    <a:pt x="386829" y="1504807"/>
                  </a:cubicBezTo>
                  <a:cubicBezTo>
                    <a:pt x="392670" y="1493650"/>
                    <a:pt x="399052" y="1483023"/>
                    <a:pt x="404893" y="1472396"/>
                  </a:cubicBezTo>
                  <a:cubicBezTo>
                    <a:pt x="413394" y="1456982"/>
                    <a:pt x="422432" y="1441044"/>
                    <a:pt x="431463" y="1425636"/>
                  </a:cubicBezTo>
                  <a:cubicBezTo>
                    <a:pt x="437840" y="1415539"/>
                    <a:pt x="443686" y="1404912"/>
                    <a:pt x="450057" y="1394815"/>
                  </a:cubicBezTo>
                  <a:cubicBezTo>
                    <a:pt x="459624" y="1378877"/>
                    <a:pt x="469186" y="1362933"/>
                    <a:pt x="478753" y="1347525"/>
                  </a:cubicBezTo>
                  <a:cubicBezTo>
                    <a:pt x="484599" y="1337964"/>
                    <a:pt x="490975" y="1327866"/>
                    <a:pt x="497352" y="1318299"/>
                  </a:cubicBezTo>
                  <a:cubicBezTo>
                    <a:pt x="507449" y="1302361"/>
                    <a:pt x="517541" y="1286953"/>
                    <a:pt x="528173" y="1271010"/>
                  </a:cubicBezTo>
                  <a:cubicBezTo>
                    <a:pt x="534014" y="1261978"/>
                    <a:pt x="540390" y="1252411"/>
                    <a:pt x="546767" y="1243379"/>
                  </a:cubicBezTo>
                  <a:cubicBezTo>
                    <a:pt x="557929" y="1227435"/>
                    <a:pt x="568557" y="1211498"/>
                    <a:pt x="579708" y="1195560"/>
                  </a:cubicBezTo>
                  <a:cubicBezTo>
                    <a:pt x="585554" y="1186522"/>
                    <a:pt x="591931" y="1178021"/>
                    <a:pt x="598313" y="1169519"/>
                  </a:cubicBezTo>
                  <a:cubicBezTo>
                    <a:pt x="610000" y="1153581"/>
                    <a:pt x="621692" y="1137637"/>
                    <a:pt x="633380" y="1121699"/>
                  </a:cubicBezTo>
                  <a:cubicBezTo>
                    <a:pt x="639756" y="1113198"/>
                    <a:pt x="645597" y="1105226"/>
                    <a:pt x="651973" y="1097254"/>
                  </a:cubicBezTo>
                  <a:cubicBezTo>
                    <a:pt x="664201" y="1080781"/>
                    <a:pt x="676418" y="1064843"/>
                    <a:pt x="689171" y="1048899"/>
                  </a:cubicBezTo>
                  <a:cubicBezTo>
                    <a:pt x="695017" y="1041463"/>
                    <a:pt x="701393" y="1034021"/>
                    <a:pt x="707240" y="1026585"/>
                  </a:cubicBezTo>
                  <a:cubicBezTo>
                    <a:pt x="720522" y="1010641"/>
                    <a:pt x="733805" y="994173"/>
                    <a:pt x="747087" y="978230"/>
                  </a:cubicBezTo>
                  <a:cubicBezTo>
                    <a:pt x="752934" y="971323"/>
                    <a:pt x="759310" y="964417"/>
                    <a:pt x="765156" y="957505"/>
                  </a:cubicBezTo>
                  <a:cubicBezTo>
                    <a:pt x="779504" y="941037"/>
                    <a:pt x="793317" y="924564"/>
                    <a:pt x="807665" y="908620"/>
                  </a:cubicBezTo>
                  <a:cubicBezTo>
                    <a:pt x="813511" y="902250"/>
                    <a:pt x="819352" y="895873"/>
                    <a:pt x="825199" y="889491"/>
                  </a:cubicBezTo>
                  <a:cubicBezTo>
                    <a:pt x="840077" y="873024"/>
                    <a:pt x="854955" y="856550"/>
                    <a:pt x="870368" y="840612"/>
                  </a:cubicBezTo>
                  <a:cubicBezTo>
                    <a:pt x="875679" y="834766"/>
                    <a:pt x="881520" y="829449"/>
                    <a:pt x="886836" y="823609"/>
                  </a:cubicBezTo>
                  <a:cubicBezTo>
                    <a:pt x="902780" y="807135"/>
                    <a:pt x="918718" y="790662"/>
                    <a:pt x="934656" y="774724"/>
                  </a:cubicBezTo>
                  <a:cubicBezTo>
                    <a:pt x="939972" y="769407"/>
                    <a:pt x="945288" y="764626"/>
                    <a:pt x="950599" y="759310"/>
                  </a:cubicBezTo>
                  <a:cubicBezTo>
                    <a:pt x="967073" y="742842"/>
                    <a:pt x="984076" y="726369"/>
                    <a:pt x="1001080" y="710425"/>
                  </a:cubicBezTo>
                  <a:cubicBezTo>
                    <a:pt x="1005860" y="705644"/>
                    <a:pt x="1011171" y="701393"/>
                    <a:pt x="1015958" y="696613"/>
                  </a:cubicBezTo>
                  <a:cubicBezTo>
                    <a:pt x="1033491" y="680139"/>
                    <a:pt x="1051560" y="663666"/>
                    <a:pt x="1069623" y="647728"/>
                  </a:cubicBezTo>
                  <a:cubicBezTo>
                    <a:pt x="1073874" y="643477"/>
                    <a:pt x="1078655" y="639756"/>
                    <a:pt x="1083436" y="635505"/>
                  </a:cubicBezTo>
                  <a:cubicBezTo>
                    <a:pt x="1102570" y="619031"/>
                    <a:pt x="1121164" y="602558"/>
                    <a:pt x="1140293" y="586620"/>
                  </a:cubicBezTo>
                  <a:cubicBezTo>
                    <a:pt x="1144013" y="583435"/>
                    <a:pt x="1148264" y="579714"/>
                    <a:pt x="1152515" y="576523"/>
                  </a:cubicBezTo>
                  <a:cubicBezTo>
                    <a:pt x="1172174" y="560055"/>
                    <a:pt x="1192368" y="543581"/>
                    <a:pt x="1212563" y="527638"/>
                  </a:cubicBezTo>
                  <a:cubicBezTo>
                    <a:pt x="1216808" y="523922"/>
                    <a:pt x="1221595" y="520731"/>
                    <a:pt x="1225845" y="517011"/>
                  </a:cubicBezTo>
                  <a:cubicBezTo>
                    <a:pt x="1245504" y="501603"/>
                    <a:pt x="1265699" y="485659"/>
                    <a:pt x="1286417" y="470251"/>
                  </a:cubicBezTo>
                  <a:lnTo>
                    <a:pt x="1289603" y="468126"/>
                  </a:lnTo>
                  <a:cubicBezTo>
                    <a:pt x="1329456" y="437840"/>
                    <a:pt x="1370375" y="409143"/>
                    <a:pt x="1413413" y="379923"/>
                  </a:cubicBezTo>
                  <a:lnTo>
                    <a:pt x="1418194" y="376732"/>
                  </a:lnTo>
                  <a:cubicBezTo>
                    <a:pt x="1448486" y="356543"/>
                    <a:pt x="1479302" y="336879"/>
                    <a:pt x="1509058" y="318285"/>
                  </a:cubicBezTo>
                  <a:cubicBezTo>
                    <a:pt x="1519150" y="311909"/>
                    <a:pt x="1529247" y="304997"/>
                    <a:pt x="1539344" y="299156"/>
                  </a:cubicBezTo>
                  <a:cubicBezTo>
                    <a:pt x="1539344" y="299156"/>
                    <a:pt x="1551037" y="292250"/>
                    <a:pt x="1551037" y="292250"/>
                  </a:cubicBezTo>
                  <a:cubicBezTo>
                    <a:pt x="1593545" y="266739"/>
                    <a:pt x="1633393" y="243895"/>
                    <a:pt x="1672181" y="222641"/>
                  </a:cubicBezTo>
                  <a:lnTo>
                    <a:pt x="1688125" y="214139"/>
                  </a:lnTo>
                  <a:cubicBezTo>
                    <a:pt x="1706193" y="204572"/>
                    <a:pt x="1722661" y="195540"/>
                    <a:pt x="1739665" y="187038"/>
                  </a:cubicBezTo>
                  <a:cubicBezTo>
                    <a:pt x="1743386" y="184913"/>
                    <a:pt x="1747107" y="182787"/>
                    <a:pt x="1750827" y="181192"/>
                  </a:cubicBezTo>
                  <a:cubicBezTo>
                    <a:pt x="1770486" y="171100"/>
                    <a:pt x="1789615" y="161533"/>
                    <a:pt x="1808209" y="152501"/>
                  </a:cubicBezTo>
                  <a:cubicBezTo>
                    <a:pt x="1808744" y="152501"/>
                    <a:pt x="1809804" y="151971"/>
                    <a:pt x="1809804" y="151971"/>
                  </a:cubicBezTo>
                  <a:lnTo>
                    <a:pt x="1829999" y="142934"/>
                  </a:lnTo>
                  <a:cubicBezTo>
                    <a:pt x="1873573" y="122210"/>
                    <a:pt x="1912891" y="104146"/>
                    <a:pt x="1950613" y="88203"/>
                  </a:cubicBezTo>
                  <a:lnTo>
                    <a:pt x="1974528" y="78641"/>
                  </a:lnTo>
                  <a:cubicBezTo>
                    <a:pt x="2018632" y="60572"/>
                    <a:pt x="2057950" y="45164"/>
                    <a:pt x="2095148" y="31352"/>
                  </a:cubicBezTo>
                  <a:lnTo>
                    <a:pt x="2122249" y="21784"/>
                  </a:lnTo>
                  <a:cubicBezTo>
                    <a:pt x="2144563" y="14348"/>
                    <a:pt x="2165287" y="6906"/>
                    <a:pt x="2185476" y="0"/>
                  </a:cubicBezTo>
                  <a:close/>
                </a:path>
              </a:pathLst>
            </a:custGeom>
          </p:spPr>
        </p:pic>
        <p:pic>
          <p:nvPicPr>
            <p:cNvPr id="166" name="Picture 165" descr="A picture containing mountain, sky, outdoor, nature&#10;&#10;Description automatically generated">
              <a:extLst>
                <a:ext uri="{FF2B5EF4-FFF2-40B4-BE49-F238E27FC236}">
                  <a16:creationId xmlns:a16="http://schemas.microsoft.com/office/drawing/2014/main" id="{C2E0F9CE-F04B-0B8B-2061-258C545EF0CB}"/>
                </a:ext>
              </a:extLst>
            </p:cNvPr>
            <p:cNvPicPr>
              <a:picLocks noChangeAspect="1"/>
            </p:cNvPicPr>
            <p:nvPr/>
          </p:nvPicPr>
          <p:blipFill>
            <a:blip r:embed="rId8" cstate="email">
              <a:extLst>
                <a:ext uri="{BEBA8EAE-BF5A-486C-A8C5-ECC9F3942E4B}">
                  <a14:imgProps xmlns:a14="http://schemas.microsoft.com/office/drawing/2010/main">
                    <a14:imgLayer r:embed="rId9">
                      <a14:imgEffect>
                        <a14:colorTemperature colorTemp="7510"/>
                      </a14:imgEffect>
                      <a14:imgEffect>
                        <a14:saturation sat="164000"/>
                      </a14:imgEffect>
                    </a14:imgLayer>
                  </a14:imgProps>
                </a:ext>
                <a:ext uri="{28A0092B-C50C-407E-A947-70E740481C1C}">
                  <a14:useLocalDpi xmlns:a14="http://schemas.microsoft.com/office/drawing/2010/main"/>
                </a:ext>
              </a:extLst>
            </a:blip>
            <a:srcRect/>
            <a:stretch>
              <a:fillRect/>
            </a:stretch>
          </p:blipFill>
          <p:spPr>
            <a:xfrm>
              <a:off x="10623812" y="3835097"/>
              <a:ext cx="3138205" cy="1942117"/>
            </a:xfrm>
            <a:custGeom>
              <a:avLst/>
              <a:gdLst>
                <a:gd name="connsiteX0" fmla="*/ 846983 w 3138205"/>
                <a:gd name="connsiteY0" fmla="*/ 0 h 1942117"/>
                <a:gd name="connsiteX1" fmla="*/ 3137140 w 3138205"/>
                <a:gd name="connsiteY1" fmla="*/ 1913421 h 1942117"/>
                <a:gd name="connsiteX2" fmla="*/ 3138205 w 3138205"/>
                <a:gd name="connsiteY2" fmla="*/ 1941587 h 1942117"/>
                <a:gd name="connsiteX3" fmla="*/ 1888981 w 3138205"/>
                <a:gd name="connsiteY3" fmla="*/ 1941587 h 1942117"/>
                <a:gd name="connsiteX4" fmla="*/ 1888981 w 3138205"/>
                <a:gd name="connsiteY4" fmla="*/ 1942117 h 1942117"/>
                <a:gd name="connsiteX5" fmla="*/ 0 w 3138205"/>
                <a:gd name="connsiteY5" fmla="*/ 497882 h 1942117"/>
                <a:gd name="connsiteX6" fmla="*/ 0 w 3138205"/>
                <a:gd name="connsiteY6" fmla="*/ 142934 h 1942117"/>
                <a:gd name="connsiteX7" fmla="*/ 35067 w 3138205"/>
                <a:gd name="connsiteY7" fmla="*/ 130712 h 1942117"/>
                <a:gd name="connsiteX8" fmla="*/ 82892 w 3138205"/>
                <a:gd name="connsiteY8" fmla="*/ 115304 h 1942117"/>
                <a:gd name="connsiteX9" fmla="*/ 140279 w 3138205"/>
                <a:gd name="connsiteY9" fmla="*/ 98300 h 1942117"/>
                <a:gd name="connsiteX10" fmla="*/ 188634 w 3138205"/>
                <a:gd name="connsiteY10" fmla="*/ 85017 h 1942117"/>
                <a:gd name="connsiteX11" fmla="*/ 247610 w 3138205"/>
                <a:gd name="connsiteY11" fmla="*/ 70669 h 1942117"/>
                <a:gd name="connsiteX12" fmla="*/ 295435 w 3138205"/>
                <a:gd name="connsiteY12" fmla="*/ 59512 h 1942117"/>
                <a:gd name="connsiteX13" fmla="*/ 356007 w 3138205"/>
                <a:gd name="connsiteY13" fmla="*/ 47290 h 1942117"/>
                <a:gd name="connsiteX14" fmla="*/ 403832 w 3138205"/>
                <a:gd name="connsiteY14" fmla="*/ 38258 h 1942117"/>
                <a:gd name="connsiteX15" fmla="*/ 466530 w 3138205"/>
                <a:gd name="connsiteY15" fmla="*/ 28696 h 1942117"/>
                <a:gd name="connsiteX16" fmla="*/ 512759 w 3138205"/>
                <a:gd name="connsiteY16" fmla="*/ 21784 h 1942117"/>
                <a:gd name="connsiteX17" fmla="*/ 579708 w 3138205"/>
                <a:gd name="connsiteY17" fmla="*/ 14348 h 1942117"/>
                <a:gd name="connsiteX18" fmla="*/ 623282 w 3138205"/>
                <a:gd name="connsiteY18" fmla="*/ 9567 h 1942117"/>
                <a:gd name="connsiteX19" fmla="*/ 697672 w 3138205"/>
                <a:gd name="connsiteY19" fmla="*/ 4781 h 1942117"/>
                <a:gd name="connsiteX20" fmla="*/ 734865 w 3138205"/>
                <a:gd name="connsiteY20" fmla="*/ 2656 h 1942117"/>
                <a:gd name="connsiteX21" fmla="*/ 846983 w 3138205"/>
                <a:gd name="connsiteY21" fmla="*/ 0 h 1942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38205" h="1942117">
                  <a:moveTo>
                    <a:pt x="846983" y="0"/>
                  </a:moveTo>
                  <a:cubicBezTo>
                    <a:pt x="2075483" y="0"/>
                    <a:pt x="3081349" y="840612"/>
                    <a:pt x="3137140" y="1913421"/>
                  </a:cubicBezTo>
                  <a:lnTo>
                    <a:pt x="3138205" y="1941587"/>
                  </a:lnTo>
                  <a:lnTo>
                    <a:pt x="1888981" y="1941587"/>
                  </a:lnTo>
                  <a:lnTo>
                    <a:pt x="1888981" y="1942117"/>
                  </a:lnTo>
                  <a:cubicBezTo>
                    <a:pt x="1556877" y="1084501"/>
                    <a:pt x="824133" y="524982"/>
                    <a:pt x="0" y="497882"/>
                  </a:cubicBezTo>
                  <a:lnTo>
                    <a:pt x="0" y="142934"/>
                  </a:lnTo>
                  <a:cubicBezTo>
                    <a:pt x="11687" y="138683"/>
                    <a:pt x="23374" y="134432"/>
                    <a:pt x="35067" y="130712"/>
                  </a:cubicBezTo>
                  <a:cubicBezTo>
                    <a:pt x="51010" y="125401"/>
                    <a:pt x="66948" y="120090"/>
                    <a:pt x="82892" y="115304"/>
                  </a:cubicBezTo>
                  <a:cubicBezTo>
                    <a:pt x="102021" y="109457"/>
                    <a:pt x="121150" y="103616"/>
                    <a:pt x="140279" y="98300"/>
                  </a:cubicBezTo>
                  <a:cubicBezTo>
                    <a:pt x="156747" y="94049"/>
                    <a:pt x="172690" y="89268"/>
                    <a:pt x="188634" y="85017"/>
                  </a:cubicBezTo>
                  <a:cubicBezTo>
                    <a:pt x="208293" y="80237"/>
                    <a:pt x="227951" y="75450"/>
                    <a:pt x="247610" y="70669"/>
                  </a:cubicBezTo>
                  <a:cubicBezTo>
                    <a:pt x="263554" y="66954"/>
                    <a:pt x="279492" y="63233"/>
                    <a:pt x="295435" y="59512"/>
                  </a:cubicBezTo>
                  <a:cubicBezTo>
                    <a:pt x="315624" y="54731"/>
                    <a:pt x="335813" y="51011"/>
                    <a:pt x="356007" y="47290"/>
                  </a:cubicBezTo>
                  <a:cubicBezTo>
                    <a:pt x="371951" y="44104"/>
                    <a:pt x="387889" y="40913"/>
                    <a:pt x="403832" y="38258"/>
                  </a:cubicBezTo>
                  <a:cubicBezTo>
                    <a:pt x="424557" y="34537"/>
                    <a:pt x="445806" y="31882"/>
                    <a:pt x="466530" y="28696"/>
                  </a:cubicBezTo>
                  <a:cubicBezTo>
                    <a:pt x="481938" y="26571"/>
                    <a:pt x="497351" y="23910"/>
                    <a:pt x="512759" y="21784"/>
                  </a:cubicBezTo>
                  <a:cubicBezTo>
                    <a:pt x="535074" y="18599"/>
                    <a:pt x="557394" y="16474"/>
                    <a:pt x="579708" y="14348"/>
                  </a:cubicBezTo>
                  <a:cubicBezTo>
                    <a:pt x="594056" y="12753"/>
                    <a:pt x="608404" y="10627"/>
                    <a:pt x="623282" y="9567"/>
                  </a:cubicBezTo>
                  <a:cubicBezTo>
                    <a:pt x="647722" y="7436"/>
                    <a:pt x="672697" y="6376"/>
                    <a:pt x="697672" y="4781"/>
                  </a:cubicBezTo>
                  <a:cubicBezTo>
                    <a:pt x="710425" y="4251"/>
                    <a:pt x="722647" y="2656"/>
                    <a:pt x="734865" y="2656"/>
                  </a:cubicBezTo>
                  <a:cubicBezTo>
                    <a:pt x="772062" y="1060"/>
                    <a:pt x="809260" y="0"/>
                    <a:pt x="846983" y="0"/>
                  </a:cubicBezTo>
                  <a:close/>
                </a:path>
              </a:pathLst>
            </a:custGeom>
          </p:spPr>
        </p:pic>
        <p:pic>
          <p:nvPicPr>
            <p:cNvPr id="165" name="Picture 164" descr="A picture containing mountain, sky, outdoor, nature&#10;&#10;Description automatically generated">
              <a:extLst>
                <a:ext uri="{FF2B5EF4-FFF2-40B4-BE49-F238E27FC236}">
                  <a16:creationId xmlns:a16="http://schemas.microsoft.com/office/drawing/2014/main" id="{E457EE76-96CC-4C8A-F821-BC5FCB4A8CA7}"/>
                </a:ext>
              </a:extLst>
            </p:cNvPr>
            <p:cNvPicPr>
              <a:picLocks noChangeAspect="1"/>
            </p:cNvPicPr>
            <p:nvPr/>
          </p:nvPicPr>
          <p:blipFill>
            <a:blip r:embed="rId10" cstate="email">
              <a:extLst>
                <a:ext uri="{BEBA8EAE-BF5A-486C-A8C5-ECC9F3942E4B}">
                  <a14:imgProps xmlns:a14="http://schemas.microsoft.com/office/drawing/2010/main">
                    <a14:imgLayer r:embed="rId11">
                      <a14:imgEffect>
                        <a14:colorTemperature colorTemp="7510"/>
                      </a14:imgEffect>
                      <a14:imgEffect>
                        <a14:saturation sat="164000"/>
                      </a14:imgEffect>
                    </a14:imgLayer>
                  </a14:imgProps>
                </a:ext>
                <a:ext uri="{28A0092B-C50C-407E-A947-70E740481C1C}">
                  <a14:useLocalDpi xmlns:a14="http://schemas.microsoft.com/office/drawing/2010/main"/>
                </a:ext>
              </a:extLst>
            </a:blip>
            <a:srcRect/>
            <a:stretch>
              <a:fillRect/>
            </a:stretch>
          </p:blipFill>
          <p:spPr>
            <a:xfrm>
              <a:off x="11578132" y="5902620"/>
              <a:ext cx="2184415" cy="2975078"/>
            </a:xfrm>
            <a:custGeom>
              <a:avLst/>
              <a:gdLst>
                <a:gd name="connsiteX0" fmla="*/ 979825 w 2184415"/>
                <a:gd name="connsiteY0" fmla="*/ 0 h 2975078"/>
                <a:gd name="connsiteX1" fmla="*/ 2184415 w 2184415"/>
                <a:gd name="connsiteY1" fmla="*/ 0 h 2975078"/>
                <a:gd name="connsiteX2" fmla="*/ 2183885 w 2184415"/>
                <a:gd name="connsiteY2" fmla="*/ 2126 h 2975078"/>
                <a:gd name="connsiteX3" fmla="*/ 2183356 w 2184415"/>
                <a:gd name="connsiteY3" fmla="*/ 19129 h 2975078"/>
                <a:gd name="connsiteX4" fmla="*/ 2181755 w 2184415"/>
                <a:gd name="connsiteY4" fmla="*/ 64293 h 2975078"/>
                <a:gd name="connsiteX5" fmla="*/ 2179635 w 2184415"/>
                <a:gd name="connsiteY5" fmla="*/ 112648 h 2975078"/>
                <a:gd name="connsiteX6" fmla="*/ 2176979 w 2184415"/>
                <a:gd name="connsiteY6" fmla="*/ 157812 h 2975078"/>
                <a:gd name="connsiteX7" fmla="*/ 2173259 w 2184415"/>
                <a:gd name="connsiteY7" fmla="*/ 205637 h 2975078"/>
                <a:gd name="connsiteX8" fmla="*/ 2169007 w 2184415"/>
                <a:gd name="connsiteY8" fmla="*/ 250801 h 2975078"/>
                <a:gd name="connsiteX9" fmla="*/ 2164221 w 2184415"/>
                <a:gd name="connsiteY9" fmla="*/ 298091 h 2975078"/>
                <a:gd name="connsiteX10" fmla="*/ 2158911 w 2184415"/>
                <a:gd name="connsiteY10" fmla="*/ 343261 h 2975078"/>
                <a:gd name="connsiteX11" fmla="*/ 2152534 w 2184415"/>
                <a:gd name="connsiteY11" fmla="*/ 390020 h 2975078"/>
                <a:gd name="connsiteX12" fmla="*/ 2146158 w 2184415"/>
                <a:gd name="connsiteY12" fmla="*/ 435184 h 2975078"/>
                <a:gd name="connsiteX13" fmla="*/ 2138716 w 2184415"/>
                <a:gd name="connsiteY13" fmla="*/ 481408 h 2975078"/>
                <a:gd name="connsiteX14" fmla="*/ 2130750 w 2184415"/>
                <a:gd name="connsiteY14" fmla="*/ 526578 h 2975078"/>
                <a:gd name="connsiteX15" fmla="*/ 2122248 w 2184415"/>
                <a:gd name="connsiteY15" fmla="*/ 572272 h 2975078"/>
                <a:gd name="connsiteX16" fmla="*/ 2113211 w 2184415"/>
                <a:gd name="connsiteY16" fmla="*/ 617442 h 2975078"/>
                <a:gd name="connsiteX17" fmla="*/ 2103119 w 2184415"/>
                <a:gd name="connsiteY17" fmla="*/ 662076 h 2975078"/>
                <a:gd name="connsiteX18" fmla="*/ 2092492 w 2184415"/>
                <a:gd name="connsiteY18" fmla="*/ 707240 h 2975078"/>
                <a:gd name="connsiteX19" fmla="*/ 2081329 w 2184415"/>
                <a:gd name="connsiteY19" fmla="*/ 751344 h 2975078"/>
                <a:gd name="connsiteX20" fmla="*/ 2069642 w 2184415"/>
                <a:gd name="connsiteY20" fmla="*/ 795978 h 2975078"/>
                <a:gd name="connsiteX21" fmla="*/ 2057419 w 2184415"/>
                <a:gd name="connsiteY21" fmla="*/ 839017 h 2975078"/>
                <a:gd name="connsiteX22" fmla="*/ 2044137 w 2184415"/>
                <a:gd name="connsiteY22" fmla="*/ 883651 h 2975078"/>
                <a:gd name="connsiteX23" fmla="*/ 2030854 w 2184415"/>
                <a:gd name="connsiteY23" fmla="*/ 926159 h 2975078"/>
                <a:gd name="connsiteX24" fmla="*/ 2016506 w 2184415"/>
                <a:gd name="connsiteY24" fmla="*/ 970264 h 2975078"/>
                <a:gd name="connsiteX25" fmla="*/ 2002158 w 2184415"/>
                <a:gd name="connsiteY25" fmla="*/ 1012237 h 2975078"/>
                <a:gd name="connsiteX26" fmla="*/ 1986220 w 2184415"/>
                <a:gd name="connsiteY26" fmla="*/ 1056341 h 2975078"/>
                <a:gd name="connsiteX27" fmla="*/ 1970812 w 2184415"/>
                <a:gd name="connsiteY27" fmla="*/ 1097254 h 2975078"/>
                <a:gd name="connsiteX28" fmla="*/ 1953273 w 2184415"/>
                <a:gd name="connsiteY28" fmla="*/ 1141888 h 2975078"/>
                <a:gd name="connsiteX29" fmla="*/ 1936800 w 2184415"/>
                <a:gd name="connsiteY29" fmla="*/ 1181741 h 2975078"/>
                <a:gd name="connsiteX30" fmla="*/ 1918207 w 2184415"/>
                <a:gd name="connsiteY30" fmla="*/ 1225846 h 2975078"/>
                <a:gd name="connsiteX31" fmla="*/ 1900667 w 2184415"/>
                <a:gd name="connsiteY31" fmla="*/ 1264633 h 2975078"/>
                <a:gd name="connsiteX32" fmla="*/ 1880479 w 2184415"/>
                <a:gd name="connsiteY32" fmla="*/ 1308738 h 2975078"/>
                <a:gd name="connsiteX33" fmla="*/ 1861880 w 2184415"/>
                <a:gd name="connsiteY33" fmla="*/ 1346460 h 2975078"/>
                <a:gd name="connsiteX34" fmla="*/ 1840095 w 2184415"/>
                <a:gd name="connsiteY34" fmla="*/ 1390034 h 2975078"/>
                <a:gd name="connsiteX35" fmla="*/ 1820967 w 2184415"/>
                <a:gd name="connsiteY35" fmla="*/ 1426696 h 2975078"/>
                <a:gd name="connsiteX36" fmla="*/ 1797587 w 2184415"/>
                <a:gd name="connsiteY36" fmla="*/ 1470271 h 2975078"/>
                <a:gd name="connsiteX37" fmla="*/ 1777928 w 2184415"/>
                <a:gd name="connsiteY37" fmla="*/ 1505867 h 2975078"/>
                <a:gd name="connsiteX38" fmla="*/ 1752953 w 2184415"/>
                <a:gd name="connsiteY38" fmla="*/ 1549442 h 2975078"/>
                <a:gd name="connsiteX39" fmla="*/ 1732228 w 2184415"/>
                <a:gd name="connsiteY39" fmla="*/ 1583978 h 2975078"/>
                <a:gd name="connsiteX40" fmla="*/ 1705663 w 2184415"/>
                <a:gd name="connsiteY40" fmla="*/ 1627553 h 2975078"/>
                <a:gd name="connsiteX41" fmla="*/ 1684409 w 2184415"/>
                <a:gd name="connsiteY41" fmla="*/ 1661030 h 2975078"/>
                <a:gd name="connsiteX42" fmla="*/ 1656243 w 2184415"/>
                <a:gd name="connsiteY42" fmla="*/ 1704598 h 2975078"/>
                <a:gd name="connsiteX43" fmla="*/ 1634458 w 2184415"/>
                <a:gd name="connsiteY43" fmla="*/ 1736480 h 2975078"/>
                <a:gd name="connsiteX44" fmla="*/ 1604702 w 2184415"/>
                <a:gd name="connsiteY44" fmla="*/ 1779518 h 2975078"/>
                <a:gd name="connsiteX45" fmla="*/ 1582388 w 2184415"/>
                <a:gd name="connsiteY45" fmla="*/ 1810340 h 2975078"/>
                <a:gd name="connsiteX46" fmla="*/ 1551036 w 2184415"/>
                <a:gd name="connsiteY46" fmla="*/ 1853379 h 2975078"/>
                <a:gd name="connsiteX47" fmla="*/ 1528187 w 2184415"/>
                <a:gd name="connsiteY47" fmla="*/ 1883135 h 2975078"/>
                <a:gd name="connsiteX48" fmla="*/ 1495245 w 2184415"/>
                <a:gd name="connsiteY48" fmla="*/ 1926173 h 2975078"/>
                <a:gd name="connsiteX49" fmla="*/ 1472395 w 2184415"/>
                <a:gd name="connsiteY49" fmla="*/ 1954340 h 2975078"/>
                <a:gd name="connsiteX50" fmla="*/ 1437323 w 2184415"/>
                <a:gd name="connsiteY50" fmla="*/ 1996848 h 2975078"/>
                <a:gd name="connsiteX51" fmla="*/ 1413943 w 2184415"/>
                <a:gd name="connsiteY51" fmla="*/ 2023943 h 2975078"/>
                <a:gd name="connsiteX52" fmla="*/ 1377281 w 2184415"/>
                <a:gd name="connsiteY52" fmla="*/ 2065922 h 2975078"/>
                <a:gd name="connsiteX53" fmla="*/ 1353371 w 2184415"/>
                <a:gd name="connsiteY53" fmla="*/ 2091957 h 2975078"/>
                <a:gd name="connsiteX54" fmla="*/ 1315113 w 2184415"/>
                <a:gd name="connsiteY54" fmla="*/ 2133406 h 2975078"/>
                <a:gd name="connsiteX55" fmla="*/ 1290674 w 2184415"/>
                <a:gd name="connsiteY55" fmla="*/ 2158911 h 2975078"/>
                <a:gd name="connsiteX56" fmla="*/ 1250820 w 2184415"/>
                <a:gd name="connsiteY56" fmla="*/ 2199824 h 2975078"/>
                <a:gd name="connsiteX57" fmla="*/ 1225310 w 2184415"/>
                <a:gd name="connsiteY57" fmla="*/ 2224270 h 2975078"/>
                <a:gd name="connsiteX58" fmla="*/ 1184402 w 2184415"/>
                <a:gd name="connsiteY58" fmla="*/ 2264117 h 2975078"/>
                <a:gd name="connsiteX59" fmla="*/ 1157831 w 2184415"/>
                <a:gd name="connsiteY59" fmla="*/ 2288563 h 2975078"/>
                <a:gd name="connsiteX60" fmla="*/ 1115853 w 2184415"/>
                <a:gd name="connsiteY60" fmla="*/ 2326820 h 2975078"/>
                <a:gd name="connsiteX61" fmla="*/ 1087692 w 2184415"/>
                <a:gd name="connsiteY61" fmla="*/ 2351260 h 2975078"/>
                <a:gd name="connsiteX62" fmla="*/ 1045713 w 2184415"/>
                <a:gd name="connsiteY62" fmla="*/ 2387928 h 2975078"/>
                <a:gd name="connsiteX63" fmla="*/ 1012766 w 2184415"/>
                <a:gd name="connsiteY63" fmla="*/ 2414493 h 2975078"/>
                <a:gd name="connsiteX64" fmla="*/ 972919 w 2184415"/>
                <a:gd name="connsiteY64" fmla="*/ 2446905 h 2975078"/>
                <a:gd name="connsiteX65" fmla="*/ 915532 w 2184415"/>
                <a:gd name="connsiteY65" fmla="*/ 2491008 h 2975078"/>
                <a:gd name="connsiteX66" fmla="*/ 897998 w 2184415"/>
                <a:gd name="connsiteY66" fmla="*/ 2504291 h 2975078"/>
                <a:gd name="connsiteX67" fmla="*/ 894807 w 2184415"/>
                <a:gd name="connsiteY67" fmla="*/ 2506416 h 2975078"/>
                <a:gd name="connsiteX68" fmla="*/ 771002 w 2184415"/>
                <a:gd name="connsiteY68" fmla="*/ 2594095 h 2975078"/>
                <a:gd name="connsiteX69" fmla="*/ 766216 w 2184415"/>
                <a:gd name="connsiteY69" fmla="*/ 2597280 h 2975078"/>
                <a:gd name="connsiteX70" fmla="*/ 645072 w 2184415"/>
                <a:gd name="connsiteY70" fmla="*/ 2674856 h 2975078"/>
                <a:gd name="connsiteX71" fmla="*/ 633379 w 2184415"/>
                <a:gd name="connsiteY71" fmla="*/ 2681768 h 2975078"/>
                <a:gd name="connsiteX72" fmla="*/ 571742 w 2184415"/>
                <a:gd name="connsiteY72" fmla="*/ 2717900 h 2975078"/>
                <a:gd name="connsiteX73" fmla="*/ 512229 w 2184415"/>
                <a:gd name="connsiteY73" fmla="*/ 2751377 h 2975078"/>
                <a:gd name="connsiteX74" fmla="*/ 496291 w 2184415"/>
                <a:gd name="connsiteY74" fmla="*/ 2759879 h 2975078"/>
                <a:gd name="connsiteX75" fmla="*/ 375136 w 2184415"/>
                <a:gd name="connsiteY75" fmla="*/ 2822046 h 2975078"/>
                <a:gd name="connsiteX76" fmla="*/ 355477 w 2184415"/>
                <a:gd name="connsiteY76" fmla="*/ 2831078 h 2975078"/>
                <a:gd name="connsiteX77" fmla="*/ 234333 w 2184415"/>
                <a:gd name="connsiteY77" fmla="*/ 2885809 h 2975078"/>
                <a:gd name="connsiteX78" fmla="*/ 210953 w 2184415"/>
                <a:gd name="connsiteY78" fmla="*/ 2895371 h 2975078"/>
                <a:gd name="connsiteX79" fmla="*/ 148250 w 2184415"/>
                <a:gd name="connsiteY79" fmla="*/ 2920876 h 2975078"/>
                <a:gd name="connsiteX80" fmla="*/ 90334 w 2184415"/>
                <a:gd name="connsiteY80" fmla="*/ 2943196 h 2975078"/>
                <a:gd name="connsiteX81" fmla="*/ 63233 w 2184415"/>
                <a:gd name="connsiteY81" fmla="*/ 2952758 h 2975078"/>
                <a:gd name="connsiteX82" fmla="*/ 0 w 2184415"/>
                <a:gd name="connsiteY82" fmla="*/ 2975078 h 2975078"/>
                <a:gd name="connsiteX83" fmla="*/ 50480 w 2184415"/>
                <a:gd name="connsiteY83" fmla="*/ 2942666 h 2975078"/>
                <a:gd name="connsiteX84" fmla="*/ 59512 w 2184415"/>
                <a:gd name="connsiteY84" fmla="*/ 2936820 h 2975078"/>
                <a:gd name="connsiteX85" fmla="*/ 134968 w 2184415"/>
                <a:gd name="connsiteY85" fmla="*/ 2884214 h 2975078"/>
                <a:gd name="connsiteX86" fmla="*/ 155157 w 2184415"/>
                <a:gd name="connsiteY86" fmla="*/ 2869336 h 2975078"/>
                <a:gd name="connsiteX87" fmla="*/ 213609 w 2184415"/>
                <a:gd name="connsiteY87" fmla="*/ 2824172 h 2975078"/>
                <a:gd name="connsiteX88" fmla="*/ 231142 w 2184415"/>
                <a:gd name="connsiteY88" fmla="*/ 2810354 h 2975078"/>
                <a:gd name="connsiteX89" fmla="*/ 301282 w 2184415"/>
                <a:gd name="connsiteY89" fmla="*/ 2750312 h 2975078"/>
                <a:gd name="connsiteX90" fmla="*/ 315094 w 2184415"/>
                <a:gd name="connsiteY90" fmla="*/ 2737559 h 2975078"/>
                <a:gd name="connsiteX91" fmla="*/ 370885 w 2184415"/>
                <a:gd name="connsiteY91" fmla="*/ 2684953 h 2975078"/>
                <a:gd name="connsiteX92" fmla="*/ 388954 w 2184415"/>
                <a:gd name="connsiteY92" fmla="*/ 2666890 h 2975078"/>
                <a:gd name="connsiteX93" fmla="*/ 517540 w 2184415"/>
                <a:gd name="connsiteY93" fmla="*/ 2527671 h 2975078"/>
                <a:gd name="connsiteX94" fmla="*/ 534014 w 2184415"/>
                <a:gd name="connsiteY94" fmla="*/ 2508012 h 2975078"/>
                <a:gd name="connsiteX95" fmla="*/ 583429 w 2184415"/>
                <a:gd name="connsiteY95" fmla="*/ 2446905 h 2975078"/>
                <a:gd name="connsiteX96" fmla="*/ 595121 w 2184415"/>
                <a:gd name="connsiteY96" fmla="*/ 2432027 h 2975078"/>
                <a:gd name="connsiteX97" fmla="*/ 651448 w 2184415"/>
                <a:gd name="connsiteY97" fmla="*/ 2354981 h 2975078"/>
                <a:gd name="connsiteX98" fmla="*/ 663665 w 2184415"/>
                <a:gd name="connsiteY98" fmla="*/ 2337448 h 2975078"/>
                <a:gd name="connsiteX99" fmla="*/ 707239 w 2184415"/>
                <a:gd name="connsiteY99" fmla="*/ 2272089 h 2975078"/>
                <a:gd name="connsiteX100" fmla="*/ 720522 w 2184415"/>
                <a:gd name="connsiteY100" fmla="*/ 2251365 h 2975078"/>
                <a:gd name="connsiteX101" fmla="*/ 771002 w 2184415"/>
                <a:gd name="connsiteY101" fmla="*/ 2167943 h 2975078"/>
                <a:gd name="connsiteX102" fmla="*/ 774723 w 2184415"/>
                <a:gd name="connsiteY102" fmla="*/ 2161036 h 2975078"/>
                <a:gd name="connsiteX103" fmla="*/ 817762 w 2184415"/>
                <a:gd name="connsiteY103" fmla="*/ 2081330 h 2975078"/>
                <a:gd name="connsiteX104" fmla="*/ 829979 w 2184415"/>
                <a:gd name="connsiteY104" fmla="*/ 2057950 h 2975078"/>
                <a:gd name="connsiteX105" fmla="*/ 867177 w 2184415"/>
                <a:gd name="connsiteY105" fmla="*/ 1981435 h 2975078"/>
                <a:gd name="connsiteX106" fmla="*/ 873553 w 2184415"/>
                <a:gd name="connsiteY106" fmla="*/ 1967622 h 2975078"/>
                <a:gd name="connsiteX107" fmla="*/ 912871 w 2184415"/>
                <a:gd name="connsiteY107" fmla="*/ 1876758 h 2975078"/>
                <a:gd name="connsiteX108" fmla="*/ 921908 w 2184415"/>
                <a:gd name="connsiteY108" fmla="*/ 1854444 h 2975078"/>
                <a:gd name="connsiteX109" fmla="*/ 950599 w 2184415"/>
                <a:gd name="connsiteY109" fmla="*/ 1778988 h 2975078"/>
                <a:gd name="connsiteX110" fmla="*/ 959100 w 2184415"/>
                <a:gd name="connsiteY110" fmla="*/ 1756139 h 2975078"/>
                <a:gd name="connsiteX111" fmla="*/ 990982 w 2184415"/>
                <a:gd name="connsiteY111" fmla="*/ 1660494 h 2975078"/>
                <a:gd name="connsiteX112" fmla="*/ 995233 w 2184415"/>
                <a:gd name="connsiteY112" fmla="*/ 1645616 h 2975078"/>
                <a:gd name="connsiteX113" fmla="*/ 1019678 w 2184415"/>
                <a:gd name="connsiteY113" fmla="*/ 1561664 h 2975078"/>
                <a:gd name="connsiteX114" fmla="*/ 1027114 w 2184415"/>
                <a:gd name="connsiteY114" fmla="*/ 1534564 h 2975078"/>
                <a:gd name="connsiteX115" fmla="*/ 1048899 w 2184415"/>
                <a:gd name="connsiteY115" fmla="*/ 1443700 h 2975078"/>
                <a:gd name="connsiteX116" fmla="*/ 1051030 w 2184415"/>
                <a:gd name="connsiteY116" fmla="*/ 1434138 h 2975078"/>
                <a:gd name="connsiteX117" fmla="*/ 1071218 w 2184415"/>
                <a:gd name="connsiteY117" fmla="*/ 1332647 h 2975078"/>
                <a:gd name="connsiteX118" fmla="*/ 1075999 w 2184415"/>
                <a:gd name="connsiteY118" fmla="*/ 1305547 h 2975078"/>
                <a:gd name="connsiteX119" fmla="*/ 1088752 w 2184415"/>
                <a:gd name="connsiteY119" fmla="*/ 1222655 h 2975078"/>
                <a:gd name="connsiteX120" fmla="*/ 1091943 w 2184415"/>
                <a:gd name="connsiteY120" fmla="*/ 1198215 h 2975078"/>
                <a:gd name="connsiteX121" fmla="*/ 1103100 w 2184415"/>
                <a:gd name="connsiteY121" fmla="*/ 1094069 h 2975078"/>
                <a:gd name="connsiteX122" fmla="*/ 1104695 w 2184415"/>
                <a:gd name="connsiteY122" fmla="*/ 1072284 h 2975078"/>
                <a:gd name="connsiteX123" fmla="*/ 1110542 w 2184415"/>
                <a:gd name="connsiteY123" fmla="*/ 985672 h 2975078"/>
                <a:gd name="connsiteX124" fmla="*/ 1112132 w 2184415"/>
                <a:gd name="connsiteY124" fmla="*/ 955916 h 2975078"/>
                <a:gd name="connsiteX125" fmla="*/ 1114263 w 2184415"/>
                <a:gd name="connsiteY125" fmla="*/ 848048 h 2975078"/>
                <a:gd name="connsiteX126" fmla="*/ 1111602 w 2184415"/>
                <a:gd name="connsiteY126" fmla="*/ 732745 h 2975078"/>
                <a:gd name="connsiteX127" fmla="*/ 1109476 w 2184415"/>
                <a:gd name="connsiteY127" fmla="*/ 695017 h 2975078"/>
                <a:gd name="connsiteX128" fmla="*/ 1104695 w 2184415"/>
                <a:gd name="connsiteY128" fmla="*/ 617972 h 2975078"/>
                <a:gd name="connsiteX129" fmla="*/ 1100445 w 2184415"/>
                <a:gd name="connsiteY129" fmla="*/ 573867 h 2975078"/>
                <a:gd name="connsiteX130" fmla="*/ 1093003 w 2184415"/>
                <a:gd name="connsiteY130" fmla="*/ 504258 h 2975078"/>
                <a:gd name="connsiteX131" fmla="*/ 1086626 w 2184415"/>
                <a:gd name="connsiteY131" fmla="*/ 458034 h 2975078"/>
                <a:gd name="connsiteX132" fmla="*/ 1076535 w 2184415"/>
                <a:gd name="connsiteY132" fmla="*/ 391610 h 2975078"/>
                <a:gd name="connsiteX133" fmla="*/ 1068033 w 2184415"/>
                <a:gd name="connsiteY133" fmla="*/ 344321 h 2975078"/>
                <a:gd name="connsiteX134" fmla="*/ 1055275 w 2184415"/>
                <a:gd name="connsiteY134" fmla="*/ 280028 h 2975078"/>
                <a:gd name="connsiteX135" fmla="*/ 1044653 w 2184415"/>
                <a:gd name="connsiteY135" fmla="*/ 232738 h 2975078"/>
                <a:gd name="connsiteX136" fmla="*/ 1029240 w 2184415"/>
                <a:gd name="connsiteY136" fmla="*/ 169505 h 2975078"/>
                <a:gd name="connsiteX137" fmla="*/ 1017023 w 2184415"/>
                <a:gd name="connsiteY137" fmla="*/ 122745 h 2975078"/>
                <a:gd name="connsiteX138" fmla="*/ 998424 w 2184415"/>
                <a:gd name="connsiteY138" fmla="*/ 59512 h 2975078"/>
                <a:gd name="connsiteX139" fmla="*/ 984076 w 2184415"/>
                <a:gd name="connsiteY139" fmla="*/ 13818 h 2975078"/>
                <a:gd name="connsiteX140" fmla="*/ 979825 w 2184415"/>
                <a:gd name="connsiteY140" fmla="*/ 0 h 2975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2184415" h="2975078">
                  <a:moveTo>
                    <a:pt x="979825" y="0"/>
                  </a:moveTo>
                  <a:lnTo>
                    <a:pt x="2184415" y="0"/>
                  </a:lnTo>
                  <a:lnTo>
                    <a:pt x="2183885" y="2126"/>
                  </a:lnTo>
                  <a:cubicBezTo>
                    <a:pt x="2183356" y="7972"/>
                    <a:pt x="2183356" y="13818"/>
                    <a:pt x="2183356" y="19129"/>
                  </a:cubicBezTo>
                  <a:cubicBezTo>
                    <a:pt x="2182820" y="34007"/>
                    <a:pt x="2182290" y="49415"/>
                    <a:pt x="2181755" y="64293"/>
                  </a:cubicBezTo>
                  <a:cubicBezTo>
                    <a:pt x="2181225" y="80237"/>
                    <a:pt x="2180695" y="96710"/>
                    <a:pt x="2179635" y="112648"/>
                  </a:cubicBezTo>
                  <a:cubicBezTo>
                    <a:pt x="2179099" y="127526"/>
                    <a:pt x="2178039" y="142934"/>
                    <a:pt x="2176979" y="157812"/>
                  </a:cubicBezTo>
                  <a:cubicBezTo>
                    <a:pt x="2175384" y="173756"/>
                    <a:pt x="2174319" y="189694"/>
                    <a:pt x="2173259" y="205637"/>
                  </a:cubicBezTo>
                  <a:cubicBezTo>
                    <a:pt x="2171663" y="220515"/>
                    <a:pt x="2170603" y="235923"/>
                    <a:pt x="2169007" y="250801"/>
                  </a:cubicBezTo>
                  <a:cubicBezTo>
                    <a:pt x="2167412" y="266209"/>
                    <a:pt x="2165817" y="282153"/>
                    <a:pt x="2164221" y="298091"/>
                  </a:cubicBezTo>
                  <a:cubicBezTo>
                    <a:pt x="2162631" y="312969"/>
                    <a:pt x="2160506" y="328383"/>
                    <a:pt x="2158911" y="343261"/>
                  </a:cubicBezTo>
                  <a:cubicBezTo>
                    <a:pt x="2156785" y="358669"/>
                    <a:pt x="2154659" y="374607"/>
                    <a:pt x="2152534" y="390020"/>
                  </a:cubicBezTo>
                  <a:cubicBezTo>
                    <a:pt x="2150939" y="405428"/>
                    <a:pt x="2148283" y="420306"/>
                    <a:pt x="2146158" y="435184"/>
                  </a:cubicBezTo>
                  <a:cubicBezTo>
                    <a:pt x="2143503" y="450592"/>
                    <a:pt x="2141371" y="466000"/>
                    <a:pt x="2138716" y="481408"/>
                  </a:cubicBezTo>
                  <a:cubicBezTo>
                    <a:pt x="2136061" y="496286"/>
                    <a:pt x="2133405" y="511700"/>
                    <a:pt x="2130750" y="526578"/>
                  </a:cubicBezTo>
                  <a:cubicBezTo>
                    <a:pt x="2128089" y="541986"/>
                    <a:pt x="2125433" y="557394"/>
                    <a:pt x="2122248" y="572272"/>
                  </a:cubicBezTo>
                  <a:cubicBezTo>
                    <a:pt x="2119587" y="587680"/>
                    <a:pt x="2116402" y="602558"/>
                    <a:pt x="2113211" y="617442"/>
                  </a:cubicBezTo>
                  <a:cubicBezTo>
                    <a:pt x="2110025" y="632320"/>
                    <a:pt x="2106305" y="647198"/>
                    <a:pt x="2103119" y="662076"/>
                  </a:cubicBezTo>
                  <a:cubicBezTo>
                    <a:pt x="2099928" y="677484"/>
                    <a:pt x="2096207" y="692362"/>
                    <a:pt x="2092492" y="707240"/>
                  </a:cubicBezTo>
                  <a:cubicBezTo>
                    <a:pt x="2088771" y="722118"/>
                    <a:pt x="2085050" y="736466"/>
                    <a:pt x="2081329" y="751344"/>
                  </a:cubicBezTo>
                  <a:cubicBezTo>
                    <a:pt x="2077614" y="766216"/>
                    <a:pt x="2073893" y="781094"/>
                    <a:pt x="2069642" y="795978"/>
                  </a:cubicBezTo>
                  <a:cubicBezTo>
                    <a:pt x="2065391" y="810321"/>
                    <a:pt x="2061670" y="824669"/>
                    <a:pt x="2057419" y="839017"/>
                  </a:cubicBezTo>
                  <a:cubicBezTo>
                    <a:pt x="2053169" y="853895"/>
                    <a:pt x="2048918" y="868773"/>
                    <a:pt x="2044137" y="883651"/>
                  </a:cubicBezTo>
                  <a:cubicBezTo>
                    <a:pt x="2039886" y="897999"/>
                    <a:pt x="2035635" y="911811"/>
                    <a:pt x="2030854" y="926159"/>
                  </a:cubicBezTo>
                  <a:cubicBezTo>
                    <a:pt x="2026068" y="941037"/>
                    <a:pt x="2021287" y="955386"/>
                    <a:pt x="2016506" y="970264"/>
                  </a:cubicBezTo>
                  <a:cubicBezTo>
                    <a:pt x="2011720" y="984606"/>
                    <a:pt x="2006939" y="998424"/>
                    <a:pt x="2002158" y="1012237"/>
                  </a:cubicBezTo>
                  <a:cubicBezTo>
                    <a:pt x="1996847" y="1027115"/>
                    <a:pt x="1991531" y="1041463"/>
                    <a:pt x="1986220" y="1056341"/>
                  </a:cubicBezTo>
                  <a:cubicBezTo>
                    <a:pt x="1981439" y="1070159"/>
                    <a:pt x="1976123" y="1083972"/>
                    <a:pt x="1970812" y="1097254"/>
                  </a:cubicBezTo>
                  <a:cubicBezTo>
                    <a:pt x="1964960" y="1112132"/>
                    <a:pt x="1959120" y="1127010"/>
                    <a:pt x="1953273" y="1141888"/>
                  </a:cubicBezTo>
                  <a:cubicBezTo>
                    <a:pt x="1947963" y="1155176"/>
                    <a:pt x="1942116" y="1168459"/>
                    <a:pt x="1936800" y="1181741"/>
                  </a:cubicBezTo>
                  <a:cubicBezTo>
                    <a:pt x="1930959" y="1196620"/>
                    <a:pt x="1924583" y="1210968"/>
                    <a:pt x="1918207" y="1225846"/>
                  </a:cubicBezTo>
                  <a:cubicBezTo>
                    <a:pt x="1912360" y="1238598"/>
                    <a:pt x="1906514" y="1251881"/>
                    <a:pt x="1900667" y="1264633"/>
                  </a:cubicBezTo>
                  <a:cubicBezTo>
                    <a:pt x="1894291" y="1279511"/>
                    <a:pt x="1887385" y="1294389"/>
                    <a:pt x="1880479" y="1308738"/>
                  </a:cubicBezTo>
                  <a:cubicBezTo>
                    <a:pt x="1874102" y="1321490"/>
                    <a:pt x="1868256" y="1333713"/>
                    <a:pt x="1861880" y="1346460"/>
                  </a:cubicBezTo>
                  <a:cubicBezTo>
                    <a:pt x="1854443" y="1360808"/>
                    <a:pt x="1847532" y="1375686"/>
                    <a:pt x="1840095" y="1390034"/>
                  </a:cubicBezTo>
                  <a:cubicBezTo>
                    <a:pt x="1833719" y="1402257"/>
                    <a:pt x="1827343" y="1414479"/>
                    <a:pt x="1820967" y="1426696"/>
                  </a:cubicBezTo>
                  <a:cubicBezTo>
                    <a:pt x="1812995" y="1441044"/>
                    <a:pt x="1805553" y="1455922"/>
                    <a:pt x="1797587" y="1470271"/>
                  </a:cubicBezTo>
                  <a:cubicBezTo>
                    <a:pt x="1791210" y="1481958"/>
                    <a:pt x="1784834" y="1494180"/>
                    <a:pt x="1777928" y="1505867"/>
                  </a:cubicBezTo>
                  <a:cubicBezTo>
                    <a:pt x="1769421" y="1520215"/>
                    <a:pt x="1761454" y="1535093"/>
                    <a:pt x="1752953" y="1549442"/>
                  </a:cubicBezTo>
                  <a:cubicBezTo>
                    <a:pt x="1746041" y="1561134"/>
                    <a:pt x="1739135" y="1572291"/>
                    <a:pt x="1732228" y="1583978"/>
                  </a:cubicBezTo>
                  <a:cubicBezTo>
                    <a:pt x="1723197" y="1598856"/>
                    <a:pt x="1714695" y="1613205"/>
                    <a:pt x="1705663" y="1627553"/>
                  </a:cubicBezTo>
                  <a:cubicBezTo>
                    <a:pt x="1698757" y="1638710"/>
                    <a:pt x="1691315" y="1649867"/>
                    <a:pt x="1684409" y="1661030"/>
                  </a:cubicBezTo>
                  <a:cubicBezTo>
                    <a:pt x="1674841" y="1675908"/>
                    <a:pt x="1665810" y="1690250"/>
                    <a:pt x="1656243" y="1704598"/>
                  </a:cubicBezTo>
                  <a:cubicBezTo>
                    <a:pt x="1649336" y="1715225"/>
                    <a:pt x="1641900" y="1725853"/>
                    <a:pt x="1634458" y="1736480"/>
                  </a:cubicBezTo>
                  <a:cubicBezTo>
                    <a:pt x="1624361" y="1750828"/>
                    <a:pt x="1614799" y="1765176"/>
                    <a:pt x="1604702" y="1779518"/>
                  </a:cubicBezTo>
                  <a:cubicBezTo>
                    <a:pt x="1597260" y="1789616"/>
                    <a:pt x="1589824" y="1800243"/>
                    <a:pt x="1582388" y="1810340"/>
                  </a:cubicBezTo>
                  <a:cubicBezTo>
                    <a:pt x="1572291" y="1824682"/>
                    <a:pt x="1561664" y="1839031"/>
                    <a:pt x="1551036" y="1853379"/>
                  </a:cubicBezTo>
                  <a:cubicBezTo>
                    <a:pt x="1543595" y="1863476"/>
                    <a:pt x="1535628" y="1873037"/>
                    <a:pt x="1528187" y="1883135"/>
                  </a:cubicBezTo>
                  <a:cubicBezTo>
                    <a:pt x="1517559" y="1897483"/>
                    <a:pt x="1506402" y="1911831"/>
                    <a:pt x="1495245" y="1926173"/>
                  </a:cubicBezTo>
                  <a:cubicBezTo>
                    <a:pt x="1487803" y="1935205"/>
                    <a:pt x="1479837" y="1944772"/>
                    <a:pt x="1472395" y="1954340"/>
                  </a:cubicBezTo>
                  <a:cubicBezTo>
                    <a:pt x="1460703" y="1968682"/>
                    <a:pt x="1449016" y="1982500"/>
                    <a:pt x="1437323" y="1996848"/>
                  </a:cubicBezTo>
                  <a:cubicBezTo>
                    <a:pt x="1429887" y="2005880"/>
                    <a:pt x="1421915" y="2014912"/>
                    <a:pt x="1413943" y="2023943"/>
                  </a:cubicBezTo>
                  <a:cubicBezTo>
                    <a:pt x="1401726" y="2037761"/>
                    <a:pt x="1389503" y="2052109"/>
                    <a:pt x="1377281" y="2065922"/>
                  </a:cubicBezTo>
                  <a:cubicBezTo>
                    <a:pt x="1369309" y="2074424"/>
                    <a:pt x="1361337" y="2082925"/>
                    <a:pt x="1353371" y="2091957"/>
                  </a:cubicBezTo>
                  <a:cubicBezTo>
                    <a:pt x="1340619" y="2105775"/>
                    <a:pt x="1327866" y="2119588"/>
                    <a:pt x="1315113" y="2133406"/>
                  </a:cubicBezTo>
                  <a:cubicBezTo>
                    <a:pt x="1307141" y="2141908"/>
                    <a:pt x="1299170" y="2150409"/>
                    <a:pt x="1290674" y="2158911"/>
                  </a:cubicBezTo>
                  <a:cubicBezTo>
                    <a:pt x="1277385" y="2172724"/>
                    <a:pt x="1264103" y="2186542"/>
                    <a:pt x="1250820" y="2199824"/>
                  </a:cubicBezTo>
                  <a:cubicBezTo>
                    <a:pt x="1242319" y="2207796"/>
                    <a:pt x="1233817" y="2216298"/>
                    <a:pt x="1225310" y="2224270"/>
                  </a:cubicBezTo>
                  <a:cubicBezTo>
                    <a:pt x="1212027" y="2237552"/>
                    <a:pt x="1198215" y="2250835"/>
                    <a:pt x="1184402" y="2264117"/>
                  </a:cubicBezTo>
                  <a:cubicBezTo>
                    <a:pt x="1175895" y="2272619"/>
                    <a:pt x="1166863" y="2280591"/>
                    <a:pt x="1157831" y="2288563"/>
                  </a:cubicBezTo>
                  <a:cubicBezTo>
                    <a:pt x="1144019" y="2301315"/>
                    <a:pt x="1130201" y="2314068"/>
                    <a:pt x="1115853" y="2326820"/>
                  </a:cubicBezTo>
                  <a:cubicBezTo>
                    <a:pt x="1106821" y="2334792"/>
                    <a:pt x="1097254" y="2343294"/>
                    <a:pt x="1087692" y="2351260"/>
                  </a:cubicBezTo>
                  <a:cubicBezTo>
                    <a:pt x="1073874" y="2363483"/>
                    <a:pt x="1060061" y="2375705"/>
                    <a:pt x="1045713" y="2387928"/>
                  </a:cubicBezTo>
                  <a:cubicBezTo>
                    <a:pt x="1034556" y="2396960"/>
                    <a:pt x="1023929" y="2405461"/>
                    <a:pt x="1012766" y="2414493"/>
                  </a:cubicBezTo>
                  <a:cubicBezTo>
                    <a:pt x="999484" y="2425120"/>
                    <a:pt x="986201" y="2436277"/>
                    <a:pt x="972919" y="2446905"/>
                  </a:cubicBezTo>
                  <a:cubicBezTo>
                    <a:pt x="953790" y="2461783"/>
                    <a:pt x="934661" y="2476131"/>
                    <a:pt x="915532" y="2491008"/>
                  </a:cubicBezTo>
                  <a:cubicBezTo>
                    <a:pt x="909685" y="2495260"/>
                    <a:pt x="903839" y="2500040"/>
                    <a:pt x="897998" y="2504291"/>
                  </a:cubicBezTo>
                  <a:cubicBezTo>
                    <a:pt x="897998" y="2504291"/>
                    <a:pt x="894807" y="2506416"/>
                    <a:pt x="894807" y="2506416"/>
                  </a:cubicBezTo>
                  <a:cubicBezTo>
                    <a:pt x="854960" y="2536173"/>
                    <a:pt x="814041" y="2564869"/>
                    <a:pt x="771002" y="2594095"/>
                  </a:cubicBezTo>
                  <a:lnTo>
                    <a:pt x="766216" y="2597280"/>
                  </a:lnTo>
                  <a:cubicBezTo>
                    <a:pt x="725303" y="2624381"/>
                    <a:pt x="684919" y="2650946"/>
                    <a:pt x="645072" y="2674856"/>
                  </a:cubicBezTo>
                  <a:lnTo>
                    <a:pt x="633379" y="2681768"/>
                  </a:lnTo>
                  <a:cubicBezTo>
                    <a:pt x="612660" y="2693985"/>
                    <a:pt x="591936" y="2706208"/>
                    <a:pt x="571742" y="2717900"/>
                  </a:cubicBezTo>
                  <a:cubicBezTo>
                    <a:pt x="551553" y="2729587"/>
                    <a:pt x="531888" y="2740750"/>
                    <a:pt x="512229" y="2751377"/>
                  </a:cubicBezTo>
                  <a:cubicBezTo>
                    <a:pt x="512229" y="2751377"/>
                    <a:pt x="496291" y="2759879"/>
                    <a:pt x="496291" y="2759879"/>
                  </a:cubicBezTo>
                  <a:cubicBezTo>
                    <a:pt x="453253" y="2783258"/>
                    <a:pt x="413930" y="2803448"/>
                    <a:pt x="375136" y="2822046"/>
                  </a:cubicBezTo>
                  <a:lnTo>
                    <a:pt x="355477" y="2831078"/>
                  </a:lnTo>
                  <a:cubicBezTo>
                    <a:pt x="311373" y="2851802"/>
                    <a:pt x="272055" y="2869866"/>
                    <a:pt x="234333" y="2885809"/>
                  </a:cubicBezTo>
                  <a:lnTo>
                    <a:pt x="210953" y="2895371"/>
                  </a:lnTo>
                  <a:cubicBezTo>
                    <a:pt x="189164" y="2904408"/>
                    <a:pt x="168439" y="2912910"/>
                    <a:pt x="148250" y="2920876"/>
                  </a:cubicBezTo>
                  <a:cubicBezTo>
                    <a:pt x="128062" y="2928848"/>
                    <a:pt x="108927" y="2936290"/>
                    <a:pt x="90334" y="2943196"/>
                  </a:cubicBezTo>
                  <a:lnTo>
                    <a:pt x="63233" y="2952758"/>
                  </a:lnTo>
                  <a:cubicBezTo>
                    <a:pt x="40913" y="2960730"/>
                    <a:pt x="20194" y="2968171"/>
                    <a:pt x="0" y="2975078"/>
                  </a:cubicBezTo>
                  <a:cubicBezTo>
                    <a:pt x="17003" y="2964450"/>
                    <a:pt x="33477" y="2953823"/>
                    <a:pt x="50480" y="2942666"/>
                  </a:cubicBezTo>
                  <a:cubicBezTo>
                    <a:pt x="53666" y="2940535"/>
                    <a:pt x="56321" y="2938945"/>
                    <a:pt x="59512" y="2936820"/>
                  </a:cubicBezTo>
                  <a:cubicBezTo>
                    <a:pt x="85017" y="2919816"/>
                    <a:pt x="109993" y="2902283"/>
                    <a:pt x="134968" y="2884214"/>
                  </a:cubicBezTo>
                  <a:cubicBezTo>
                    <a:pt x="141874" y="2879433"/>
                    <a:pt x="148250" y="2874117"/>
                    <a:pt x="155157" y="2869336"/>
                  </a:cubicBezTo>
                  <a:cubicBezTo>
                    <a:pt x="174821" y="2854458"/>
                    <a:pt x="194480" y="2839580"/>
                    <a:pt x="213609" y="2824172"/>
                  </a:cubicBezTo>
                  <a:cubicBezTo>
                    <a:pt x="219450" y="2819385"/>
                    <a:pt x="225296" y="2815140"/>
                    <a:pt x="231142" y="2810354"/>
                  </a:cubicBezTo>
                  <a:cubicBezTo>
                    <a:pt x="254522" y="2790695"/>
                    <a:pt x="278432" y="2771036"/>
                    <a:pt x="301282" y="2750312"/>
                  </a:cubicBezTo>
                  <a:cubicBezTo>
                    <a:pt x="305532" y="2746061"/>
                    <a:pt x="310313" y="2741810"/>
                    <a:pt x="315094" y="2737559"/>
                  </a:cubicBezTo>
                  <a:cubicBezTo>
                    <a:pt x="333693" y="2720556"/>
                    <a:pt x="352292" y="2703022"/>
                    <a:pt x="370885" y="2684953"/>
                  </a:cubicBezTo>
                  <a:cubicBezTo>
                    <a:pt x="376737" y="2679107"/>
                    <a:pt x="383108" y="2672736"/>
                    <a:pt x="388954" y="2666890"/>
                  </a:cubicBezTo>
                  <a:cubicBezTo>
                    <a:pt x="433588" y="2622256"/>
                    <a:pt x="476633" y="2576026"/>
                    <a:pt x="517540" y="2527671"/>
                  </a:cubicBezTo>
                  <a:cubicBezTo>
                    <a:pt x="522857" y="2521295"/>
                    <a:pt x="528703" y="2514388"/>
                    <a:pt x="534014" y="2508012"/>
                  </a:cubicBezTo>
                  <a:cubicBezTo>
                    <a:pt x="551017" y="2488353"/>
                    <a:pt x="567491" y="2467629"/>
                    <a:pt x="583429" y="2446905"/>
                  </a:cubicBezTo>
                  <a:cubicBezTo>
                    <a:pt x="587150" y="2442124"/>
                    <a:pt x="591400" y="2436813"/>
                    <a:pt x="595121" y="2432027"/>
                  </a:cubicBezTo>
                  <a:cubicBezTo>
                    <a:pt x="614250" y="2407057"/>
                    <a:pt x="633379" y="2381016"/>
                    <a:pt x="651448" y="2354981"/>
                  </a:cubicBezTo>
                  <a:cubicBezTo>
                    <a:pt x="655699" y="2349135"/>
                    <a:pt x="659420" y="2343294"/>
                    <a:pt x="663665" y="2337448"/>
                  </a:cubicBezTo>
                  <a:cubicBezTo>
                    <a:pt x="678543" y="2316193"/>
                    <a:pt x="692891" y="2294409"/>
                    <a:pt x="707239" y="2272089"/>
                  </a:cubicBezTo>
                  <a:cubicBezTo>
                    <a:pt x="711490" y="2265183"/>
                    <a:pt x="716271" y="2258276"/>
                    <a:pt x="720522" y="2251365"/>
                  </a:cubicBezTo>
                  <a:cubicBezTo>
                    <a:pt x="738055" y="2224270"/>
                    <a:pt x="755059" y="2196103"/>
                    <a:pt x="771002" y="2167943"/>
                  </a:cubicBezTo>
                  <a:cubicBezTo>
                    <a:pt x="772068" y="2165817"/>
                    <a:pt x="773658" y="2163162"/>
                    <a:pt x="774723" y="2161036"/>
                  </a:cubicBezTo>
                  <a:cubicBezTo>
                    <a:pt x="789596" y="2135001"/>
                    <a:pt x="803944" y="2108431"/>
                    <a:pt x="817762" y="2081330"/>
                  </a:cubicBezTo>
                  <a:cubicBezTo>
                    <a:pt x="822013" y="2073894"/>
                    <a:pt x="825734" y="2065922"/>
                    <a:pt x="829979" y="2057950"/>
                  </a:cubicBezTo>
                  <a:cubicBezTo>
                    <a:pt x="842732" y="2032445"/>
                    <a:pt x="854960" y="2006940"/>
                    <a:pt x="867177" y="1981435"/>
                  </a:cubicBezTo>
                  <a:cubicBezTo>
                    <a:pt x="869302" y="1976654"/>
                    <a:pt x="871428" y="1971873"/>
                    <a:pt x="873553" y="1967622"/>
                  </a:cubicBezTo>
                  <a:cubicBezTo>
                    <a:pt x="886836" y="1937866"/>
                    <a:pt x="900124" y="1907580"/>
                    <a:pt x="912871" y="1876758"/>
                  </a:cubicBezTo>
                  <a:cubicBezTo>
                    <a:pt x="916062" y="1869322"/>
                    <a:pt x="918723" y="1861880"/>
                    <a:pt x="921908" y="1854444"/>
                  </a:cubicBezTo>
                  <a:cubicBezTo>
                    <a:pt x="931475" y="1829469"/>
                    <a:pt x="941037" y="1804494"/>
                    <a:pt x="950599" y="1778988"/>
                  </a:cubicBezTo>
                  <a:cubicBezTo>
                    <a:pt x="953260" y="1771547"/>
                    <a:pt x="956445" y="1764110"/>
                    <a:pt x="959100" y="1756139"/>
                  </a:cubicBezTo>
                  <a:cubicBezTo>
                    <a:pt x="970263" y="1724257"/>
                    <a:pt x="980890" y="1692911"/>
                    <a:pt x="990982" y="1660494"/>
                  </a:cubicBezTo>
                  <a:cubicBezTo>
                    <a:pt x="992577" y="1655183"/>
                    <a:pt x="993643" y="1650397"/>
                    <a:pt x="995233" y="1645616"/>
                  </a:cubicBezTo>
                  <a:cubicBezTo>
                    <a:pt x="1004270" y="1617985"/>
                    <a:pt x="1012236" y="1589825"/>
                    <a:pt x="1019678" y="1561664"/>
                  </a:cubicBezTo>
                  <a:cubicBezTo>
                    <a:pt x="1022333" y="1552632"/>
                    <a:pt x="1024994" y="1543595"/>
                    <a:pt x="1027114" y="1534564"/>
                  </a:cubicBezTo>
                  <a:cubicBezTo>
                    <a:pt x="1034556" y="1504807"/>
                    <a:pt x="1041992" y="1474521"/>
                    <a:pt x="1048899" y="1443700"/>
                  </a:cubicBezTo>
                  <a:cubicBezTo>
                    <a:pt x="1049434" y="1440514"/>
                    <a:pt x="1050494" y="1437324"/>
                    <a:pt x="1051030" y="1434138"/>
                  </a:cubicBezTo>
                  <a:cubicBezTo>
                    <a:pt x="1058466" y="1400661"/>
                    <a:pt x="1065372" y="1366654"/>
                    <a:pt x="1071218" y="1332647"/>
                  </a:cubicBezTo>
                  <a:cubicBezTo>
                    <a:pt x="1072814" y="1323616"/>
                    <a:pt x="1074409" y="1314584"/>
                    <a:pt x="1075999" y="1305547"/>
                  </a:cubicBezTo>
                  <a:cubicBezTo>
                    <a:pt x="1080786" y="1277916"/>
                    <a:pt x="1085031" y="1250285"/>
                    <a:pt x="1088752" y="1222655"/>
                  </a:cubicBezTo>
                  <a:cubicBezTo>
                    <a:pt x="1089817" y="1214688"/>
                    <a:pt x="1090883" y="1206181"/>
                    <a:pt x="1091943" y="1198215"/>
                  </a:cubicBezTo>
                  <a:cubicBezTo>
                    <a:pt x="1096194" y="1163678"/>
                    <a:pt x="1099915" y="1129136"/>
                    <a:pt x="1103100" y="1094069"/>
                  </a:cubicBezTo>
                  <a:cubicBezTo>
                    <a:pt x="1103630" y="1086627"/>
                    <a:pt x="1104165" y="1079721"/>
                    <a:pt x="1104695" y="1072284"/>
                  </a:cubicBezTo>
                  <a:cubicBezTo>
                    <a:pt x="1107351" y="1043588"/>
                    <a:pt x="1108946" y="1014898"/>
                    <a:pt x="1110542" y="985672"/>
                  </a:cubicBezTo>
                  <a:cubicBezTo>
                    <a:pt x="1111072" y="975574"/>
                    <a:pt x="1112132" y="966013"/>
                    <a:pt x="1112132" y="955916"/>
                  </a:cubicBezTo>
                  <a:cubicBezTo>
                    <a:pt x="1113197" y="920313"/>
                    <a:pt x="1114263" y="884181"/>
                    <a:pt x="1114263" y="848048"/>
                  </a:cubicBezTo>
                  <a:cubicBezTo>
                    <a:pt x="1114263" y="809261"/>
                    <a:pt x="1113197" y="771003"/>
                    <a:pt x="1111602" y="732745"/>
                  </a:cubicBezTo>
                  <a:cubicBezTo>
                    <a:pt x="1111072" y="719992"/>
                    <a:pt x="1110006" y="707770"/>
                    <a:pt x="1109476" y="695017"/>
                  </a:cubicBezTo>
                  <a:cubicBezTo>
                    <a:pt x="1108411" y="668982"/>
                    <a:pt x="1106821" y="643477"/>
                    <a:pt x="1104695" y="617972"/>
                  </a:cubicBezTo>
                  <a:cubicBezTo>
                    <a:pt x="1103630" y="603093"/>
                    <a:pt x="1102034" y="588745"/>
                    <a:pt x="1100445" y="573867"/>
                  </a:cubicBezTo>
                  <a:cubicBezTo>
                    <a:pt x="1098319" y="550488"/>
                    <a:pt x="1095658" y="527108"/>
                    <a:pt x="1093003" y="504258"/>
                  </a:cubicBezTo>
                  <a:cubicBezTo>
                    <a:pt x="1091413" y="488850"/>
                    <a:pt x="1088752" y="473442"/>
                    <a:pt x="1086626" y="458034"/>
                  </a:cubicBezTo>
                  <a:cubicBezTo>
                    <a:pt x="1083441" y="435714"/>
                    <a:pt x="1080250" y="413400"/>
                    <a:pt x="1076535" y="391610"/>
                  </a:cubicBezTo>
                  <a:cubicBezTo>
                    <a:pt x="1073874" y="375672"/>
                    <a:pt x="1070689" y="360264"/>
                    <a:pt x="1068033" y="344321"/>
                  </a:cubicBezTo>
                  <a:cubicBezTo>
                    <a:pt x="1064312" y="323066"/>
                    <a:pt x="1060061" y="301282"/>
                    <a:pt x="1055275" y="280028"/>
                  </a:cubicBezTo>
                  <a:cubicBezTo>
                    <a:pt x="1051560" y="264084"/>
                    <a:pt x="1048369" y="248676"/>
                    <a:pt x="1044653" y="232738"/>
                  </a:cubicBezTo>
                  <a:cubicBezTo>
                    <a:pt x="1039867" y="211484"/>
                    <a:pt x="1034556" y="190759"/>
                    <a:pt x="1029240" y="169505"/>
                  </a:cubicBezTo>
                  <a:cubicBezTo>
                    <a:pt x="1025519" y="154097"/>
                    <a:pt x="1021274" y="138153"/>
                    <a:pt x="1017023" y="122745"/>
                  </a:cubicBezTo>
                  <a:cubicBezTo>
                    <a:pt x="1011176" y="101491"/>
                    <a:pt x="1004800" y="80237"/>
                    <a:pt x="998424" y="59512"/>
                  </a:cubicBezTo>
                  <a:cubicBezTo>
                    <a:pt x="993643" y="44104"/>
                    <a:pt x="988857" y="29226"/>
                    <a:pt x="984076" y="13818"/>
                  </a:cubicBezTo>
                  <a:cubicBezTo>
                    <a:pt x="982480" y="9032"/>
                    <a:pt x="981420" y="4781"/>
                    <a:pt x="979825" y="0"/>
                  </a:cubicBezTo>
                  <a:close/>
                </a:path>
              </a:pathLst>
            </a:custGeom>
          </p:spPr>
        </p:pic>
        <p:pic>
          <p:nvPicPr>
            <p:cNvPr id="164" name="Picture 163" descr="A picture containing mountain, sky, outdoor, nature&#10;&#10;Description automatically generated">
              <a:extLst>
                <a:ext uri="{FF2B5EF4-FFF2-40B4-BE49-F238E27FC236}">
                  <a16:creationId xmlns:a16="http://schemas.microsoft.com/office/drawing/2014/main" id="{60345588-01DB-C64B-A8D6-1C7FD5E6CBB0}"/>
                </a:ext>
              </a:extLst>
            </p:cNvPr>
            <p:cNvPicPr>
              <a:picLocks noChangeAspect="1"/>
            </p:cNvPicPr>
            <p:nvPr/>
          </p:nvPicPr>
          <p:blipFill>
            <a:blip r:embed="rId12" cstate="email">
              <a:extLst>
                <a:ext uri="{BEBA8EAE-BF5A-486C-A8C5-ECC9F3942E4B}">
                  <a14:imgProps xmlns:a14="http://schemas.microsoft.com/office/drawing/2010/main">
                    <a14:imgLayer r:embed="rId13">
                      <a14:imgEffect>
                        <a14:colorTemperature colorTemp="7510"/>
                      </a14:imgEffect>
                      <a14:imgEffect>
                        <a14:saturation sat="164000"/>
                      </a14:imgEffect>
                    </a14:imgLayer>
                  </a14:imgProps>
                </a:ext>
                <a:ext uri="{28A0092B-C50C-407E-A947-70E740481C1C}">
                  <a14:useLocalDpi xmlns:a14="http://schemas.microsoft.com/office/drawing/2010/main"/>
                </a:ext>
              </a:extLst>
            </a:blip>
            <a:srcRect/>
            <a:stretch>
              <a:fillRect/>
            </a:stretch>
          </p:blipFill>
          <p:spPr>
            <a:xfrm>
              <a:off x="10623812" y="5903680"/>
              <a:ext cx="1942647" cy="3138206"/>
            </a:xfrm>
            <a:custGeom>
              <a:avLst/>
              <a:gdLst>
                <a:gd name="connsiteX0" fmla="*/ 1444229 w 1942647"/>
                <a:gd name="connsiteY0" fmla="*/ 0 h 3138206"/>
                <a:gd name="connsiteX1" fmla="*/ 1799177 w 1942647"/>
                <a:gd name="connsiteY1" fmla="*/ 0 h 3138206"/>
                <a:gd name="connsiteX2" fmla="*/ 1811400 w 1942647"/>
                <a:gd name="connsiteY2" fmla="*/ 35603 h 3138206"/>
                <a:gd name="connsiteX3" fmla="*/ 1826808 w 1942647"/>
                <a:gd name="connsiteY3" fmla="*/ 82362 h 3138206"/>
                <a:gd name="connsiteX4" fmla="*/ 1843811 w 1942647"/>
                <a:gd name="connsiteY4" fmla="*/ 140809 h 3138206"/>
                <a:gd name="connsiteX5" fmla="*/ 1857094 w 1942647"/>
                <a:gd name="connsiteY5" fmla="*/ 188104 h 3138206"/>
                <a:gd name="connsiteX6" fmla="*/ 1871977 w 1942647"/>
                <a:gd name="connsiteY6" fmla="*/ 247610 h 3138206"/>
                <a:gd name="connsiteX7" fmla="*/ 1883129 w 1942647"/>
                <a:gd name="connsiteY7" fmla="*/ 294906 h 3138206"/>
                <a:gd name="connsiteX8" fmla="*/ 1895357 w 1942647"/>
                <a:gd name="connsiteY8" fmla="*/ 356008 h 3138206"/>
                <a:gd name="connsiteX9" fmla="*/ 1904389 w 1942647"/>
                <a:gd name="connsiteY9" fmla="*/ 403303 h 3138206"/>
                <a:gd name="connsiteX10" fmla="*/ 1913950 w 1942647"/>
                <a:gd name="connsiteY10" fmla="*/ 466530 h 3138206"/>
                <a:gd name="connsiteX11" fmla="*/ 1920857 w 1942647"/>
                <a:gd name="connsiteY11" fmla="*/ 512760 h 3138206"/>
                <a:gd name="connsiteX12" fmla="*/ 1928299 w 1942647"/>
                <a:gd name="connsiteY12" fmla="*/ 579178 h 3138206"/>
                <a:gd name="connsiteX13" fmla="*/ 1933079 w 1942647"/>
                <a:gd name="connsiteY13" fmla="*/ 622752 h 3138206"/>
                <a:gd name="connsiteX14" fmla="*/ 1937860 w 1942647"/>
                <a:gd name="connsiteY14" fmla="*/ 697142 h 3138206"/>
                <a:gd name="connsiteX15" fmla="*/ 1939986 w 1942647"/>
                <a:gd name="connsiteY15" fmla="*/ 734335 h 3138206"/>
                <a:gd name="connsiteX16" fmla="*/ 1942647 w 1942647"/>
                <a:gd name="connsiteY16" fmla="*/ 846453 h 3138206"/>
                <a:gd name="connsiteX17" fmla="*/ 1941581 w 1942647"/>
                <a:gd name="connsiteY17" fmla="*/ 846988 h 3138206"/>
                <a:gd name="connsiteX18" fmla="*/ 28161 w 1942647"/>
                <a:gd name="connsiteY18" fmla="*/ 3137140 h 3138206"/>
                <a:gd name="connsiteX19" fmla="*/ 0 w 1942647"/>
                <a:gd name="connsiteY19" fmla="*/ 3138206 h 3138206"/>
                <a:gd name="connsiteX20" fmla="*/ 0 w 1942647"/>
                <a:gd name="connsiteY20" fmla="*/ 1888981 h 3138206"/>
                <a:gd name="connsiteX21" fmla="*/ 1444229 w 1942647"/>
                <a:gd name="connsiteY21" fmla="*/ 0 h 3138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942647" h="3138206">
                  <a:moveTo>
                    <a:pt x="1444229" y="0"/>
                  </a:moveTo>
                  <a:lnTo>
                    <a:pt x="1799177" y="0"/>
                  </a:lnTo>
                  <a:cubicBezTo>
                    <a:pt x="1803428" y="11693"/>
                    <a:pt x="1807149" y="23380"/>
                    <a:pt x="1811400" y="35603"/>
                  </a:cubicBezTo>
                  <a:cubicBezTo>
                    <a:pt x="1816710" y="51011"/>
                    <a:pt x="1822027" y="66954"/>
                    <a:pt x="1826808" y="82362"/>
                  </a:cubicBezTo>
                  <a:cubicBezTo>
                    <a:pt x="1832654" y="101491"/>
                    <a:pt x="1838500" y="121150"/>
                    <a:pt x="1843811" y="140809"/>
                  </a:cubicBezTo>
                  <a:cubicBezTo>
                    <a:pt x="1848597" y="156752"/>
                    <a:pt x="1852848" y="172160"/>
                    <a:pt x="1857094" y="188104"/>
                  </a:cubicBezTo>
                  <a:cubicBezTo>
                    <a:pt x="1862410" y="207763"/>
                    <a:pt x="1867191" y="227952"/>
                    <a:pt x="1871977" y="247610"/>
                  </a:cubicBezTo>
                  <a:cubicBezTo>
                    <a:pt x="1875693" y="263024"/>
                    <a:pt x="1879943" y="278962"/>
                    <a:pt x="1883129" y="294906"/>
                  </a:cubicBezTo>
                  <a:cubicBezTo>
                    <a:pt x="1887385" y="315094"/>
                    <a:pt x="1891636" y="335819"/>
                    <a:pt x="1895357" y="356008"/>
                  </a:cubicBezTo>
                  <a:cubicBezTo>
                    <a:pt x="1898542" y="371951"/>
                    <a:pt x="1901733" y="387359"/>
                    <a:pt x="1904389" y="403303"/>
                  </a:cubicBezTo>
                  <a:cubicBezTo>
                    <a:pt x="1908110" y="424557"/>
                    <a:pt x="1910765" y="445276"/>
                    <a:pt x="1913950" y="466530"/>
                  </a:cubicBezTo>
                  <a:cubicBezTo>
                    <a:pt x="1916076" y="481944"/>
                    <a:pt x="1918737" y="497352"/>
                    <a:pt x="1920857" y="512760"/>
                  </a:cubicBezTo>
                  <a:cubicBezTo>
                    <a:pt x="1924048" y="534544"/>
                    <a:pt x="1926173" y="556864"/>
                    <a:pt x="1928299" y="579178"/>
                  </a:cubicBezTo>
                  <a:cubicBezTo>
                    <a:pt x="1929894" y="593526"/>
                    <a:pt x="1932019" y="607874"/>
                    <a:pt x="1933079" y="622752"/>
                  </a:cubicBezTo>
                  <a:cubicBezTo>
                    <a:pt x="1935205" y="647728"/>
                    <a:pt x="1936265" y="672167"/>
                    <a:pt x="1937860" y="697142"/>
                  </a:cubicBezTo>
                  <a:cubicBezTo>
                    <a:pt x="1938396" y="709895"/>
                    <a:pt x="1939461" y="722118"/>
                    <a:pt x="1939986" y="734335"/>
                  </a:cubicBezTo>
                  <a:cubicBezTo>
                    <a:pt x="1941581" y="771533"/>
                    <a:pt x="1942647" y="808731"/>
                    <a:pt x="1942647" y="846453"/>
                  </a:cubicBezTo>
                  <a:lnTo>
                    <a:pt x="1941581" y="846988"/>
                  </a:lnTo>
                  <a:cubicBezTo>
                    <a:pt x="1941581" y="2075483"/>
                    <a:pt x="1100975" y="3081349"/>
                    <a:pt x="28161" y="3137140"/>
                  </a:cubicBezTo>
                  <a:lnTo>
                    <a:pt x="0" y="3138206"/>
                  </a:lnTo>
                  <a:lnTo>
                    <a:pt x="0" y="1888981"/>
                  </a:lnTo>
                  <a:cubicBezTo>
                    <a:pt x="857610" y="1556883"/>
                    <a:pt x="1417135" y="824139"/>
                    <a:pt x="1444229" y="0"/>
                  </a:cubicBezTo>
                  <a:close/>
                </a:path>
              </a:pathLst>
            </a:custGeom>
          </p:spPr>
        </p:pic>
        <p:pic>
          <p:nvPicPr>
            <p:cNvPr id="163" name="Picture 162" descr="A picture containing mountain, sky, outdoor, nature&#10;&#10;Description automatically generated">
              <a:extLst>
                <a:ext uri="{FF2B5EF4-FFF2-40B4-BE49-F238E27FC236}">
                  <a16:creationId xmlns:a16="http://schemas.microsoft.com/office/drawing/2014/main" id="{8B69073E-F4E9-84B8-0F0A-2D3D485C9BF0}"/>
                </a:ext>
              </a:extLst>
            </p:cNvPr>
            <p:cNvPicPr>
              <a:picLocks noChangeAspect="1"/>
            </p:cNvPicPr>
            <p:nvPr/>
          </p:nvPicPr>
          <p:blipFill>
            <a:blip r:embed="rId14" cstate="email">
              <a:extLst>
                <a:ext uri="{BEBA8EAE-BF5A-486C-A8C5-ECC9F3942E4B}">
                  <a14:imgProps xmlns:a14="http://schemas.microsoft.com/office/drawing/2010/main">
                    <a14:imgLayer r:embed="rId15">
                      <a14:imgEffect>
                        <a14:colorTemperature colorTemp="7510"/>
                      </a14:imgEffect>
                      <a14:imgEffect>
                        <a14:saturation sat="164000"/>
                      </a14:imgEffect>
                    </a14:imgLayer>
                  </a14:imgProps>
                </a:ext>
                <a:ext uri="{28A0092B-C50C-407E-A947-70E740481C1C}">
                  <a14:useLocalDpi xmlns:a14="http://schemas.microsoft.com/office/drawing/2010/main"/>
                </a:ext>
              </a:extLst>
            </a:blip>
            <a:srcRect/>
            <a:stretch>
              <a:fillRect/>
            </a:stretch>
          </p:blipFill>
          <p:spPr>
            <a:xfrm>
              <a:off x="7360740" y="5904216"/>
              <a:ext cx="3138736" cy="1941587"/>
            </a:xfrm>
            <a:custGeom>
              <a:avLst/>
              <a:gdLst>
                <a:gd name="connsiteX0" fmla="*/ 0 w 3138736"/>
                <a:gd name="connsiteY0" fmla="*/ 0 h 1941587"/>
                <a:gd name="connsiteX1" fmla="*/ 1249225 w 3138736"/>
                <a:gd name="connsiteY1" fmla="*/ 0 h 1941587"/>
                <a:gd name="connsiteX2" fmla="*/ 1249755 w 3138736"/>
                <a:gd name="connsiteY2" fmla="*/ 0 h 1941587"/>
                <a:gd name="connsiteX3" fmla="*/ 3138736 w 3138736"/>
                <a:gd name="connsiteY3" fmla="*/ 1444235 h 1941587"/>
                <a:gd name="connsiteX4" fmla="*/ 3138736 w 3138736"/>
                <a:gd name="connsiteY4" fmla="*/ 1799177 h 1941587"/>
                <a:gd name="connsiteX5" fmla="*/ 3103133 w 3138736"/>
                <a:gd name="connsiteY5" fmla="*/ 1811400 h 1941587"/>
                <a:gd name="connsiteX6" fmla="*/ 3056374 w 3138736"/>
                <a:gd name="connsiteY6" fmla="*/ 1826808 h 1941587"/>
                <a:gd name="connsiteX7" fmla="*/ 2997922 w 3138736"/>
                <a:gd name="connsiteY7" fmla="*/ 1843817 h 1941587"/>
                <a:gd name="connsiteX8" fmla="*/ 2950102 w 3138736"/>
                <a:gd name="connsiteY8" fmla="*/ 1857099 h 1941587"/>
                <a:gd name="connsiteX9" fmla="*/ 2890590 w 3138736"/>
                <a:gd name="connsiteY9" fmla="*/ 1871442 h 1941587"/>
                <a:gd name="connsiteX10" fmla="*/ 2842770 w 3138736"/>
                <a:gd name="connsiteY10" fmla="*/ 1882605 h 1941587"/>
                <a:gd name="connsiteX11" fmla="*/ 2782193 w 3138736"/>
                <a:gd name="connsiteY11" fmla="*/ 1894822 h 1941587"/>
                <a:gd name="connsiteX12" fmla="*/ 2734903 w 3138736"/>
                <a:gd name="connsiteY12" fmla="*/ 1903859 h 1941587"/>
                <a:gd name="connsiteX13" fmla="*/ 2671670 w 3138736"/>
                <a:gd name="connsiteY13" fmla="*/ 1913421 h 1941587"/>
                <a:gd name="connsiteX14" fmla="*/ 2625446 w 3138736"/>
                <a:gd name="connsiteY14" fmla="*/ 1920327 h 1941587"/>
                <a:gd name="connsiteX15" fmla="*/ 2558492 w 3138736"/>
                <a:gd name="connsiteY15" fmla="*/ 1927769 h 1941587"/>
                <a:gd name="connsiteX16" fmla="*/ 2514918 w 3138736"/>
                <a:gd name="connsiteY16" fmla="*/ 1932020 h 1941587"/>
                <a:gd name="connsiteX17" fmla="*/ 2440528 w 3138736"/>
                <a:gd name="connsiteY17" fmla="*/ 1936800 h 1941587"/>
                <a:gd name="connsiteX18" fmla="*/ 2403336 w 3138736"/>
                <a:gd name="connsiteY18" fmla="*/ 1938926 h 1941587"/>
                <a:gd name="connsiteX19" fmla="*/ 2291218 w 3138736"/>
                <a:gd name="connsiteY19" fmla="*/ 1941587 h 1941587"/>
                <a:gd name="connsiteX20" fmla="*/ 1066 w 3138736"/>
                <a:gd name="connsiteY20" fmla="*/ 28161 h 1941587"/>
                <a:gd name="connsiteX21" fmla="*/ 0 w 3138736"/>
                <a:gd name="connsiteY21" fmla="*/ 0 h 1941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38736" h="1941587">
                  <a:moveTo>
                    <a:pt x="0" y="0"/>
                  </a:moveTo>
                  <a:lnTo>
                    <a:pt x="1249225" y="0"/>
                  </a:lnTo>
                  <a:lnTo>
                    <a:pt x="1249755" y="0"/>
                  </a:lnTo>
                  <a:cubicBezTo>
                    <a:pt x="1581853" y="857610"/>
                    <a:pt x="2314597" y="1417135"/>
                    <a:pt x="3138736" y="1444235"/>
                  </a:cubicBezTo>
                  <a:lnTo>
                    <a:pt x="3138736" y="1799177"/>
                  </a:lnTo>
                  <a:cubicBezTo>
                    <a:pt x="3127043" y="1803428"/>
                    <a:pt x="3114820" y="1807679"/>
                    <a:pt x="3103133" y="1811400"/>
                  </a:cubicBezTo>
                  <a:cubicBezTo>
                    <a:pt x="3087725" y="1816716"/>
                    <a:pt x="3071782" y="1822027"/>
                    <a:pt x="3056374" y="1826808"/>
                  </a:cubicBezTo>
                  <a:cubicBezTo>
                    <a:pt x="3036715" y="1832654"/>
                    <a:pt x="3017586" y="1838500"/>
                    <a:pt x="2997922" y="1843817"/>
                  </a:cubicBezTo>
                  <a:cubicBezTo>
                    <a:pt x="2981984" y="1848598"/>
                    <a:pt x="2966046" y="1852849"/>
                    <a:pt x="2950102" y="1857099"/>
                  </a:cubicBezTo>
                  <a:cubicBezTo>
                    <a:pt x="2930443" y="1861880"/>
                    <a:pt x="2910249" y="1866661"/>
                    <a:pt x="2890590" y="1871442"/>
                  </a:cubicBezTo>
                  <a:cubicBezTo>
                    <a:pt x="2874646" y="1875163"/>
                    <a:pt x="2858708" y="1878884"/>
                    <a:pt x="2842770" y="1882605"/>
                  </a:cubicBezTo>
                  <a:cubicBezTo>
                    <a:pt x="2822576" y="1886855"/>
                    <a:pt x="2802382" y="1891106"/>
                    <a:pt x="2782193" y="1894822"/>
                  </a:cubicBezTo>
                  <a:cubicBezTo>
                    <a:pt x="2766785" y="1898013"/>
                    <a:pt x="2750841" y="1901198"/>
                    <a:pt x="2734903" y="1903859"/>
                  </a:cubicBezTo>
                  <a:cubicBezTo>
                    <a:pt x="2713649" y="1907580"/>
                    <a:pt x="2692924" y="1910235"/>
                    <a:pt x="2671670" y="1913421"/>
                  </a:cubicBezTo>
                  <a:cubicBezTo>
                    <a:pt x="2656262" y="1916076"/>
                    <a:pt x="2640854" y="1918207"/>
                    <a:pt x="2625446" y="1920327"/>
                  </a:cubicBezTo>
                  <a:cubicBezTo>
                    <a:pt x="2603126" y="1923518"/>
                    <a:pt x="2580806" y="1925643"/>
                    <a:pt x="2558492" y="1927769"/>
                  </a:cubicBezTo>
                  <a:cubicBezTo>
                    <a:pt x="2544144" y="1928829"/>
                    <a:pt x="2529796" y="1930960"/>
                    <a:pt x="2514918" y="1932020"/>
                  </a:cubicBezTo>
                  <a:cubicBezTo>
                    <a:pt x="2489943" y="1934145"/>
                    <a:pt x="2465503" y="1935205"/>
                    <a:pt x="2440528" y="1936800"/>
                  </a:cubicBezTo>
                  <a:cubicBezTo>
                    <a:pt x="2428311" y="1937336"/>
                    <a:pt x="2415558" y="1938926"/>
                    <a:pt x="2403336" y="1938926"/>
                  </a:cubicBezTo>
                  <a:cubicBezTo>
                    <a:pt x="2366143" y="1940521"/>
                    <a:pt x="2328945" y="1941587"/>
                    <a:pt x="2291218" y="1941587"/>
                  </a:cubicBezTo>
                  <a:cubicBezTo>
                    <a:pt x="1062717" y="1941587"/>
                    <a:pt x="56857" y="1100975"/>
                    <a:pt x="1066" y="28161"/>
                  </a:cubicBezTo>
                  <a:lnTo>
                    <a:pt x="0" y="0"/>
                  </a:lnTo>
                  <a:close/>
                </a:path>
              </a:pathLst>
            </a:custGeom>
          </p:spPr>
        </p:pic>
        <p:pic>
          <p:nvPicPr>
            <p:cNvPr id="162" name="Picture 161" descr="A picture containing mountain, sky, outdoor, nature&#10;&#10;Description automatically generated">
              <a:extLst>
                <a:ext uri="{FF2B5EF4-FFF2-40B4-BE49-F238E27FC236}">
                  <a16:creationId xmlns:a16="http://schemas.microsoft.com/office/drawing/2014/main" id="{8A39727E-6540-DD8F-0550-626BF221DB05}"/>
                </a:ext>
              </a:extLst>
            </p:cNvPr>
            <p:cNvPicPr>
              <a:picLocks noChangeAspect="1"/>
            </p:cNvPicPr>
            <p:nvPr/>
          </p:nvPicPr>
          <p:blipFill>
            <a:blip r:embed="rId16" cstate="email">
              <a:extLst>
                <a:ext uri="{BEBA8EAE-BF5A-486C-A8C5-ECC9F3942E4B}">
                  <a14:imgProps xmlns:a14="http://schemas.microsoft.com/office/drawing/2010/main">
                    <a14:imgLayer r:embed="rId17">
                      <a14:imgEffect>
                        <a14:colorTemperature colorTemp="7510"/>
                      </a14:imgEffect>
                      <a14:imgEffect>
                        <a14:saturation sat="164000"/>
                      </a14:imgEffect>
                    </a14:imgLayer>
                  </a14:imgProps>
                </a:ext>
                <a:ext uri="{28A0092B-C50C-407E-A947-70E740481C1C}">
                  <a14:useLocalDpi xmlns:a14="http://schemas.microsoft.com/office/drawing/2010/main"/>
                </a:ext>
              </a:extLst>
            </a:blip>
            <a:srcRect/>
            <a:stretch>
              <a:fillRect/>
            </a:stretch>
          </p:blipFill>
          <p:spPr>
            <a:xfrm>
              <a:off x="7524400" y="6858000"/>
              <a:ext cx="2973481" cy="2184946"/>
            </a:xfrm>
            <a:custGeom>
              <a:avLst/>
              <a:gdLst>
                <a:gd name="connsiteX0" fmla="*/ 0 w 2973481"/>
                <a:gd name="connsiteY0" fmla="*/ 0 h 2184946"/>
                <a:gd name="connsiteX1" fmla="*/ 32942 w 2973481"/>
                <a:gd name="connsiteY1" fmla="*/ 51541 h 2184946"/>
                <a:gd name="connsiteX2" fmla="*/ 37723 w 2973481"/>
                <a:gd name="connsiteY2" fmla="*/ 58982 h 2184946"/>
                <a:gd name="connsiteX3" fmla="*/ 90858 w 2973481"/>
                <a:gd name="connsiteY3" fmla="*/ 134962 h 2184946"/>
                <a:gd name="connsiteX4" fmla="*/ 105206 w 2973481"/>
                <a:gd name="connsiteY4" fmla="*/ 154091 h 2184946"/>
                <a:gd name="connsiteX5" fmla="*/ 151436 w 2973481"/>
                <a:gd name="connsiteY5" fmla="*/ 213604 h 2184946"/>
                <a:gd name="connsiteX6" fmla="*/ 164189 w 2973481"/>
                <a:gd name="connsiteY6" fmla="*/ 229547 h 2184946"/>
                <a:gd name="connsiteX7" fmla="*/ 224766 w 2973481"/>
                <a:gd name="connsiteY7" fmla="*/ 300746 h 2184946"/>
                <a:gd name="connsiteX8" fmla="*/ 236453 w 2973481"/>
                <a:gd name="connsiteY8" fmla="*/ 313499 h 2184946"/>
                <a:gd name="connsiteX9" fmla="*/ 290119 w 2973481"/>
                <a:gd name="connsiteY9" fmla="*/ 370886 h 2184946"/>
                <a:gd name="connsiteX10" fmla="*/ 307123 w 2973481"/>
                <a:gd name="connsiteY10" fmla="*/ 388425 h 2184946"/>
                <a:gd name="connsiteX11" fmla="*/ 446871 w 2973481"/>
                <a:gd name="connsiteY11" fmla="*/ 517540 h 2184946"/>
                <a:gd name="connsiteX12" fmla="*/ 465470 w 2973481"/>
                <a:gd name="connsiteY12" fmla="*/ 532954 h 2184946"/>
                <a:gd name="connsiteX13" fmla="*/ 528173 w 2973481"/>
                <a:gd name="connsiteY13" fmla="*/ 583429 h 2184946"/>
                <a:gd name="connsiteX14" fmla="*/ 541986 w 2973481"/>
                <a:gd name="connsiteY14" fmla="*/ 594056 h 2184946"/>
                <a:gd name="connsiteX15" fmla="*/ 619561 w 2973481"/>
                <a:gd name="connsiteY15" fmla="*/ 650913 h 2184946"/>
                <a:gd name="connsiteX16" fmla="*/ 636565 w 2973481"/>
                <a:gd name="connsiteY16" fmla="*/ 662605 h 2184946"/>
                <a:gd name="connsiteX17" fmla="*/ 702989 w 2973481"/>
                <a:gd name="connsiteY17" fmla="*/ 706704 h 2184946"/>
                <a:gd name="connsiteX18" fmla="*/ 723178 w 2973481"/>
                <a:gd name="connsiteY18" fmla="*/ 719457 h 2184946"/>
                <a:gd name="connsiteX19" fmla="*/ 807135 w 2973481"/>
                <a:gd name="connsiteY19" fmla="*/ 769937 h 2184946"/>
                <a:gd name="connsiteX20" fmla="*/ 812976 w 2973481"/>
                <a:gd name="connsiteY20" fmla="*/ 773128 h 2184946"/>
                <a:gd name="connsiteX21" fmla="*/ 893748 w 2973481"/>
                <a:gd name="connsiteY21" fmla="*/ 817227 h 2184946"/>
                <a:gd name="connsiteX22" fmla="*/ 916592 w 2973481"/>
                <a:gd name="connsiteY22" fmla="*/ 828919 h 2184946"/>
                <a:gd name="connsiteX23" fmla="*/ 993643 w 2973481"/>
                <a:gd name="connsiteY23" fmla="*/ 866647 h 2184946"/>
                <a:gd name="connsiteX24" fmla="*/ 1006396 w 2973481"/>
                <a:gd name="connsiteY24" fmla="*/ 872488 h 2184946"/>
                <a:gd name="connsiteX25" fmla="*/ 1097784 w 2973481"/>
                <a:gd name="connsiteY25" fmla="*/ 912341 h 2184946"/>
                <a:gd name="connsiteX26" fmla="*/ 1120103 w 2973481"/>
                <a:gd name="connsiteY26" fmla="*/ 921373 h 2184946"/>
                <a:gd name="connsiteX27" fmla="*/ 1195559 w 2973481"/>
                <a:gd name="connsiteY27" fmla="*/ 950599 h 2184946"/>
                <a:gd name="connsiteX28" fmla="*/ 1218403 w 2973481"/>
                <a:gd name="connsiteY28" fmla="*/ 959101 h 2184946"/>
                <a:gd name="connsiteX29" fmla="*/ 1314048 w 2973481"/>
                <a:gd name="connsiteY29" fmla="*/ 990982 h 2184946"/>
                <a:gd name="connsiteX30" fmla="*/ 1328396 w 2973481"/>
                <a:gd name="connsiteY30" fmla="*/ 995233 h 2184946"/>
                <a:gd name="connsiteX31" fmla="*/ 1412878 w 2973481"/>
                <a:gd name="connsiteY31" fmla="*/ 1019678 h 2184946"/>
                <a:gd name="connsiteX32" fmla="*/ 1439979 w 2973481"/>
                <a:gd name="connsiteY32" fmla="*/ 1026585 h 2184946"/>
                <a:gd name="connsiteX33" fmla="*/ 1530842 w 2973481"/>
                <a:gd name="connsiteY33" fmla="*/ 1048369 h 2184946"/>
                <a:gd name="connsiteX34" fmla="*/ 1540409 w 2973481"/>
                <a:gd name="connsiteY34" fmla="*/ 1050494 h 2184946"/>
                <a:gd name="connsiteX35" fmla="*/ 1641895 w 2973481"/>
                <a:gd name="connsiteY35" fmla="*/ 1070159 h 2184946"/>
                <a:gd name="connsiteX36" fmla="*/ 1668995 w 2973481"/>
                <a:gd name="connsiteY36" fmla="*/ 1074940 h 2184946"/>
                <a:gd name="connsiteX37" fmla="*/ 1751887 w 2973481"/>
                <a:gd name="connsiteY37" fmla="*/ 1087692 h 2184946"/>
                <a:gd name="connsiteX38" fmla="*/ 1776333 w 2973481"/>
                <a:gd name="connsiteY38" fmla="*/ 1090878 h 2184946"/>
                <a:gd name="connsiteX39" fmla="*/ 1880479 w 2973481"/>
                <a:gd name="connsiteY39" fmla="*/ 1102035 h 2184946"/>
                <a:gd name="connsiteX40" fmla="*/ 1902263 w 2973481"/>
                <a:gd name="connsiteY40" fmla="*/ 1103630 h 2184946"/>
                <a:gd name="connsiteX41" fmla="*/ 1988876 w 2973481"/>
                <a:gd name="connsiteY41" fmla="*/ 1109476 h 2184946"/>
                <a:gd name="connsiteX42" fmla="*/ 2018632 w 2973481"/>
                <a:gd name="connsiteY42" fmla="*/ 1111072 h 2184946"/>
                <a:gd name="connsiteX43" fmla="*/ 2126493 w 2973481"/>
                <a:gd name="connsiteY43" fmla="*/ 1113197 h 2184946"/>
                <a:gd name="connsiteX44" fmla="*/ 2241803 w 2973481"/>
                <a:gd name="connsiteY44" fmla="*/ 1110536 h 2184946"/>
                <a:gd name="connsiteX45" fmla="*/ 2278995 w 2973481"/>
                <a:gd name="connsiteY45" fmla="*/ 1108411 h 2184946"/>
                <a:gd name="connsiteX46" fmla="*/ 2356040 w 2973481"/>
                <a:gd name="connsiteY46" fmla="*/ 1103630 h 2184946"/>
                <a:gd name="connsiteX47" fmla="*/ 2400145 w 2973481"/>
                <a:gd name="connsiteY47" fmla="*/ 1099379 h 2184946"/>
                <a:gd name="connsiteX48" fmla="*/ 2469754 w 2973481"/>
                <a:gd name="connsiteY48" fmla="*/ 1091943 h 2184946"/>
                <a:gd name="connsiteX49" fmla="*/ 2515983 w 2973481"/>
                <a:gd name="connsiteY49" fmla="*/ 1085567 h 2184946"/>
                <a:gd name="connsiteX50" fmla="*/ 2582402 w 2973481"/>
                <a:gd name="connsiteY50" fmla="*/ 1075470 h 2184946"/>
                <a:gd name="connsiteX51" fmla="*/ 2629691 w 2973481"/>
                <a:gd name="connsiteY51" fmla="*/ 1066968 h 2184946"/>
                <a:gd name="connsiteX52" fmla="*/ 2694514 w 2973481"/>
                <a:gd name="connsiteY52" fmla="*/ 1054215 h 2184946"/>
                <a:gd name="connsiteX53" fmla="*/ 2741809 w 2973481"/>
                <a:gd name="connsiteY53" fmla="*/ 1043588 h 2184946"/>
                <a:gd name="connsiteX54" fmla="*/ 2805572 w 2973481"/>
                <a:gd name="connsiteY54" fmla="*/ 1028180 h 2184946"/>
                <a:gd name="connsiteX55" fmla="*/ 2852332 w 2973481"/>
                <a:gd name="connsiteY55" fmla="*/ 1015957 h 2184946"/>
                <a:gd name="connsiteX56" fmla="*/ 2915565 w 2973481"/>
                <a:gd name="connsiteY56" fmla="*/ 997358 h 2184946"/>
                <a:gd name="connsiteX57" fmla="*/ 2914499 w 2973481"/>
                <a:gd name="connsiteY57" fmla="*/ 997888 h 2184946"/>
                <a:gd name="connsiteX58" fmla="*/ 2959669 w 2973481"/>
                <a:gd name="connsiteY58" fmla="*/ 984076 h 2184946"/>
                <a:gd name="connsiteX59" fmla="*/ 2973481 w 2973481"/>
                <a:gd name="connsiteY59" fmla="*/ 979825 h 2184946"/>
                <a:gd name="connsiteX60" fmla="*/ 2973481 w 2973481"/>
                <a:gd name="connsiteY60" fmla="*/ 2184946 h 2184946"/>
                <a:gd name="connsiteX61" fmla="*/ 2956478 w 2973481"/>
                <a:gd name="connsiteY61" fmla="*/ 2184416 h 2184946"/>
                <a:gd name="connsiteX62" fmla="*/ 2911314 w 2973481"/>
                <a:gd name="connsiteY62" fmla="*/ 2182820 h 2184946"/>
                <a:gd name="connsiteX63" fmla="*/ 2862429 w 2973481"/>
                <a:gd name="connsiteY63" fmla="*/ 2180695 h 2184946"/>
                <a:gd name="connsiteX64" fmla="*/ 2817259 w 2973481"/>
                <a:gd name="connsiteY64" fmla="*/ 2178039 h 2184946"/>
                <a:gd name="connsiteX65" fmla="*/ 2768910 w 2973481"/>
                <a:gd name="connsiteY65" fmla="*/ 2174318 h 2184946"/>
                <a:gd name="connsiteX66" fmla="*/ 2724270 w 2973481"/>
                <a:gd name="connsiteY66" fmla="*/ 2170068 h 2184946"/>
                <a:gd name="connsiteX67" fmla="*/ 2676451 w 2973481"/>
                <a:gd name="connsiteY67" fmla="*/ 2165287 h 2184946"/>
                <a:gd name="connsiteX68" fmla="*/ 2631287 w 2973481"/>
                <a:gd name="connsiteY68" fmla="*/ 2159970 h 2184946"/>
                <a:gd name="connsiteX69" fmla="*/ 2584527 w 2973481"/>
                <a:gd name="connsiteY69" fmla="*/ 2153594 h 2184946"/>
                <a:gd name="connsiteX70" fmla="*/ 2539363 w 2973481"/>
                <a:gd name="connsiteY70" fmla="*/ 2147218 h 2184946"/>
                <a:gd name="connsiteX71" fmla="*/ 2493133 w 2973481"/>
                <a:gd name="connsiteY71" fmla="*/ 2139782 h 2184946"/>
                <a:gd name="connsiteX72" fmla="*/ 2448499 w 2973481"/>
                <a:gd name="connsiteY72" fmla="*/ 2131810 h 2184946"/>
                <a:gd name="connsiteX73" fmla="*/ 2402800 w 2973481"/>
                <a:gd name="connsiteY73" fmla="*/ 2123308 h 2184946"/>
                <a:gd name="connsiteX74" fmla="*/ 2358171 w 2973481"/>
                <a:gd name="connsiteY74" fmla="*/ 2114276 h 2184946"/>
                <a:gd name="connsiteX75" fmla="*/ 2313002 w 2973481"/>
                <a:gd name="connsiteY75" fmla="*/ 2104179 h 2184946"/>
                <a:gd name="connsiteX76" fmla="*/ 2268367 w 2973481"/>
                <a:gd name="connsiteY76" fmla="*/ 2093552 h 2184946"/>
                <a:gd name="connsiteX77" fmla="*/ 2224263 w 2973481"/>
                <a:gd name="connsiteY77" fmla="*/ 2082395 h 2184946"/>
                <a:gd name="connsiteX78" fmla="*/ 2179629 w 2973481"/>
                <a:gd name="connsiteY78" fmla="*/ 2070702 h 2184946"/>
                <a:gd name="connsiteX79" fmla="*/ 2136591 w 2973481"/>
                <a:gd name="connsiteY79" fmla="*/ 2058480 h 2184946"/>
                <a:gd name="connsiteX80" fmla="*/ 2091957 w 2973481"/>
                <a:gd name="connsiteY80" fmla="*/ 2045197 h 2184946"/>
                <a:gd name="connsiteX81" fmla="*/ 2049983 w 2973481"/>
                <a:gd name="connsiteY81" fmla="*/ 2031914 h 2184946"/>
                <a:gd name="connsiteX82" fmla="*/ 2004814 w 2973481"/>
                <a:gd name="connsiteY82" fmla="*/ 2017036 h 2184946"/>
                <a:gd name="connsiteX83" fmla="*/ 1963901 w 2973481"/>
                <a:gd name="connsiteY83" fmla="*/ 2002688 h 2184946"/>
                <a:gd name="connsiteX84" fmla="*/ 1918737 w 2973481"/>
                <a:gd name="connsiteY84" fmla="*/ 1986215 h 2184946"/>
                <a:gd name="connsiteX85" fmla="*/ 1878883 w 2973481"/>
                <a:gd name="connsiteY85" fmla="*/ 1971337 h 2184946"/>
                <a:gd name="connsiteX86" fmla="*/ 1833189 w 2973481"/>
                <a:gd name="connsiteY86" fmla="*/ 1953273 h 2184946"/>
                <a:gd name="connsiteX87" fmla="*/ 1794926 w 2973481"/>
                <a:gd name="connsiteY87" fmla="*/ 1937330 h 2184946"/>
                <a:gd name="connsiteX88" fmla="*/ 1749232 w 2973481"/>
                <a:gd name="connsiteY88" fmla="*/ 1917671 h 2184946"/>
                <a:gd name="connsiteX89" fmla="*/ 1712034 w 2973481"/>
                <a:gd name="connsiteY89" fmla="*/ 1901203 h 2184946"/>
                <a:gd name="connsiteX90" fmla="*/ 1666340 w 2973481"/>
                <a:gd name="connsiteY90" fmla="*/ 1879943 h 2184946"/>
                <a:gd name="connsiteX91" fmla="*/ 1630737 w 2973481"/>
                <a:gd name="connsiteY91" fmla="*/ 1862940 h 2184946"/>
                <a:gd name="connsiteX92" fmla="*/ 1584513 w 2973481"/>
                <a:gd name="connsiteY92" fmla="*/ 1840095 h 2184946"/>
                <a:gd name="connsiteX93" fmla="*/ 1550501 w 2973481"/>
                <a:gd name="connsiteY93" fmla="*/ 1822556 h 2184946"/>
                <a:gd name="connsiteX94" fmla="*/ 1503741 w 2973481"/>
                <a:gd name="connsiteY94" fmla="*/ 1797587 h 2184946"/>
                <a:gd name="connsiteX95" fmla="*/ 1471330 w 2973481"/>
                <a:gd name="connsiteY95" fmla="*/ 1779518 h 2184946"/>
                <a:gd name="connsiteX96" fmla="*/ 1424571 w 2973481"/>
                <a:gd name="connsiteY96" fmla="*/ 1752953 h 2184946"/>
                <a:gd name="connsiteX97" fmla="*/ 1393755 w 2973481"/>
                <a:gd name="connsiteY97" fmla="*/ 1734354 h 2184946"/>
                <a:gd name="connsiteX98" fmla="*/ 1346459 w 2973481"/>
                <a:gd name="connsiteY98" fmla="*/ 1705658 h 2184946"/>
                <a:gd name="connsiteX99" fmla="*/ 1317239 w 2973481"/>
                <a:gd name="connsiteY99" fmla="*/ 1687064 h 2184946"/>
                <a:gd name="connsiteX100" fmla="*/ 1269414 w 2973481"/>
                <a:gd name="connsiteY100" fmla="*/ 1656243 h 2184946"/>
                <a:gd name="connsiteX101" fmla="*/ 1242319 w 2973481"/>
                <a:gd name="connsiteY101" fmla="*/ 1637644 h 2184946"/>
                <a:gd name="connsiteX102" fmla="*/ 1193958 w 2973481"/>
                <a:gd name="connsiteY102" fmla="*/ 1604702 h 2184946"/>
                <a:gd name="connsiteX103" fmla="*/ 1168459 w 2973481"/>
                <a:gd name="connsiteY103" fmla="*/ 1586633 h 2184946"/>
                <a:gd name="connsiteX104" fmla="*/ 1120103 w 2973481"/>
                <a:gd name="connsiteY104" fmla="*/ 1551036 h 2184946"/>
                <a:gd name="connsiteX105" fmla="*/ 1096724 w 2973481"/>
                <a:gd name="connsiteY105" fmla="*/ 1532968 h 2184946"/>
                <a:gd name="connsiteX106" fmla="*/ 1047839 w 2973481"/>
                <a:gd name="connsiteY106" fmla="*/ 1494710 h 2184946"/>
                <a:gd name="connsiteX107" fmla="*/ 1026584 w 2973481"/>
                <a:gd name="connsiteY107" fmla="*/ 1477176 h 2184946"/>
                <a:gd name="connsiteX108" fmla="*/ 977169 w 2973481"/>
                <a:gd name="connsiteY108" fmla="*/ 1436793 h 2184946"/>
                <a:gd name="connsiteX109" fmla="*/ 957505 w 2973481"/>
                <a:gd name="connsiteY109" fmla="*/ 1419790 h 2184946"/>
                <a:gd name="connsiteX110" fmla="*/ 908090 w 2973481"/>
                <a:gd name="connsiteY110" fmla="*/ 1376751 h 2184946"/>
                <a:gd name="connsiteX111" fmla="*/ 890027 w 2973481"/>
                <a:gd name="connsiteY111" fmla="*/ 1360278 h 2184946"/>
                <a:gd name="connsiteX112" fmla="*/ 840612 w 2973481"/>
                <a:gd name="connsiteY112" fmla="*/ 1314578 h 2184946"/>
                <a:gd name="connsiteX113" fmla="*/ 824138 w 2973481"/>
                <a:gd name="connsiteY113" fmla="*/ 1298640 h 2184946"/>
                <a:gd name="connsiteX114" fmla="*/ 774188 w 2973481"/>
                <a:gd name="connsiteY114" fmla="*/ 1250285 h 2184946"/>
                <a:gd name="connsiteX115" fmla="*/ 759310 w 2973481"/>
                <a:gd name="connsiteY115" fmla="*/ 1234877 h 2184946"/>
                <a:gd name="connsiteX116" fmla="*/ 709895 w 2973481"/>
                <a:gd name="connsiteY116" fmla="*/ 1183867 h 2184946"/>
                <a:gd name="connsiteX117" fmla="*/ 696077 w 2973481"/>
                <a:gd name="connsiteY117" fmla="*/ 1168459 h 2184946"/>
                <a:gd name="connsiteX118" fmla="*/ 647727 w 2973481"/>
                <a:gd name="connsiteY118" fmla="*/ 1115323 h 2184946"/>
                <a:gd name="connsiteX119" fmla="*/ 633909 w 2973481"/>
                <a:gd name="connsiteY119" fmla="*/ 1099379 h 2184946"/>
                <a:gd name="connsiteX120" fmla="*/ 586620 w 2973481"/>
                <a:gd name="connsiteY120" fmla="*/ 1044648 h 2184946"/>
                <a:gd name="connsiteX121" fmla="*/ 571742 w 2973481"/>
                <a:gd name="connsiteY121" fmla="*/ 1026585 h 2184946"/>
                <a:gd name="connsiteX122" fmla="*/ 527638 w 2973481"/>
                <a:gd name="connsiteY122" fmla="*/ 972383 h 2184946"/>
                <a:gd name="connsiteX123" fmla="*/ 494696 w 2973481"/>
                <a:gd name="connsiteY123" fmla="*/ 929880 h 2184946"/>
                <a:gd name="connsiteX124" fmla="*/ 470251 w 2973481"/>
                <a:gd name="connsiteY124" fmla="*/ 897993 h 2184946"/>
                <a:gd name="connsiteX125" fmla="*/ 468126 w 2973481"/>
                <a:gd name="connsiteY125" fmla="*/ 894808 h 2184946"/>
                <a:gd name="connsiteX126" fmla="*/ 424021 w 2973481"/>
                <a:gd name="connsiteY126" fmla="*/ 834230 h 2184946"/>
                <a:gd name="connsiteX127" fmla="*/ 382048 w 2973481"/>
                <a:gd name="connsiteY127" fmla="*/ 774188 h 2184946"/>
                <a:gd name="connsiteX128" fmla="*/ 376732 w 2973481"/>
                <a:gd name="connsiteY128" fmla="*/ 766216 h 2184946"/>
                <a:gd name="connsiteX129" fmla="*/ 337414 w 2973481"/>
                <a:gd name="connsiteY129" fmla="*/ 706704 h 2184946"/>
                <a:gd name="connsiteX130" fmla="*/ 324126 w 2973481"/>
                <a:gd name="connsiteY130" fmla="*/ 685985 h 2184946"/>
                <a:gd name="connsiteX131" fmla="*/ 298621 w 2973481"/>
                <a:gd name="connsiteY131" fmla="*/ 645602 h 2184946"/>
                <a:gd name="connsiteX132" fmla="*/ 291715 w 2973481"/>
                <a:gd name="connsiteY132" fmla="*/ 633909 h 2184946"/>
                <a:gd name="connsiteX133" fmla="*/ 222105 w 2973481"/>
                <a:gd name="connsiteY133" fmla="*/ 512760 h 2184946"/>
                <a:gd name="connsiteX134" fmla="*/ 213604 w 2973481"/>
                <a:gd name="connsiteY134" fmla="*/ 496822 h 2184946"/>
                <a:gd name="connsiteX135" fmla="*/ 180662 w 2973481"/>
                <a:gd name="connsiteY135" fmla="*/ 434119 h 2184946"/>
                <a:gd name="connsiteX136" fmla="*/ 151436 w 2973481"/>
                <a:gd name="connsiteY136" fmla="*/ 375136 h 2184946"/>
                <a:gd name="connsiteX137" fmla="*/ 142404 w 2973481"/>
                <a:gd name="connsiteY137" fmla="*/ 355478 h 2184946"/>
                <a:gd name="connsiteX138" fmla="*/ 142404 w 2973481"/>
                <a:gd name="connsiteY138" fmla="*/ 354418 h 2184946"/>
                <a:gd name="connsiteX139" fmla="*/ 142404 w 2973481"/>
                <a:gd name="connsiteY139" fmla="*/ 353882 h 2184946"/>
                <a:gd name="connsiteX140" fmla="*/ 129122 w 2973481"/>
                <a:gd name="connsiteY140" fmla="*/ 325722 h 2184946"/>
                <a:gd name="connsiteX141" fmla="*/ 113714 w 2973481"/>
                <a:gd name="connsiteY141" fmla="*/ 292250 h 2184946"/>
                <a:gd name="connsiteX142" fmla="*/ 108397 w 2973481"/>
                <a:gd name="connsiteY142" fmla="*/ 280027 h 2184946"/>
                <a:gd name="connsiteX143" fmla="*/ 88738 w 2973481"/>
                <a:gd name="connsiteY143" fmla="*/ 234858 h 2184946"/>
                <a:gd name="connsiteX144" fmla="*/ 79171 w 2973481"/>
                <a:gd name="connsiteY144" fmla="*/ 211478 h 2184946"/>
                <a:gd name="connsiteX145" fmla="*/ 31882 w 2973481"/>
                <a:gd name="connsiteY145" fmla="*/ 90864 h 2184946"/>
                <a:gd name="connsiteX146" fmla="*/ 22315 w 2973481"/>
                <a:gd name="connsiteY146" fmla="*/ 63763 h 2184946"/>
                <a:gd name="connsiteX147" fmla="*/ 7442 w 2973481"/>
                <a:gd name="connsiteY147" fmla="*/ 20725 h 2184946"/>
                <a:gd name="connsiteX148" fmla="*/ 0 w 2973481"/>
                <a:gd name="connsiteY148" fmla="*/ 0 h 2184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Lst>
              <a:rect l="l" t="t" r="r" b="b"/>
              <a:pathLst>
                <a:path w="2973481" h="2184946">
                  <a:moveTo>
                    <a:pt x="0" y="0"/>
                  </a:moveTo>
                  <a:cubicBezTo>
                    <a:pt x="10627" y="17004"/>
                    <a:pt x="21785" y="34537"/>
                    <a:pt x="32942" y="51541"/>
                  </a:cubicBezTo>
                  <a:cubicBezTo>
                    <a:pt x="34537" y="54196"/>
                    <a:pt x="36133" y="56321"/>
                    <a:pt x="37723" y="58982"/>
                  </a:cubicBezTo>
                  <a:cubicBezTo>
                    <a:pt x="54726" y="84488"/>
                    <a:pt x="72795" y="109993"/>
                    <a:pt x="90858" y="134962"/>
                  </a:cubicBezTo>
                  <a:cubicBezTo>
                    <a:pt x="95645" y="141339"/>
                    <a:pt x="100426" y="147715"/>
                    <a:pt x="105206" y="154091"/>
                  </a:cubicBezTo>
                  <a:cubicBezTo>
                    <a:pt x="120090" y="174286"/>
                    <a:pt x="135498" y="193945"/>
                    <a:pt x="151436" y="213604"/>
                  </a:cubicBezTo>
                  <a:cubicBezTo>
                    <a:pt x="155687" y="218920"/>
                    <a:pt x="159938" y="224231"/>
                    <a:pt x="164189" y="229547"/>
                  </a:cubicBezTo>
                  <a:cubicBezTo>
                    <a:pt x="183847" y="253987"/>
                    <a:pt x="204042" y="277367"/>
                    <a:pt x="224766" y="300746"/>
                  </a:cubicBezTo>
                  <a:cubicBezTo>
                    <a:pt x="228482" y="304997"/>
                    <a:pt x="232738" y="309248"/>
                    <a:pt x="236453" y="313499"/>
                  </a:cubicBezTo>
                  <a:cubicBezTo>
                    <a:pt x="253987" y="333163"/>
                    <a:pt x="272056" y="352292"/>
                    <a:pt x="290119" y="370886"/>
                  </a:cubicBezTo>
                  <a:cubicBezTo>
                    <a:pt x="295965" y="376732"/>
                    <a:pt x="301282" y="382578"/>
                    <a:pt x="307123" y="388425"/>
                  </a:cubicBezTo>
                  <a:cubicBezTo>
                    <a:pt x="351757" y="433059"/>
                    <a:pt x="398522" y="476097"/>
                    <a:pt x="446871" y="517540"/>
                  </a:cubicBezTo>
                  <a:cubicBezTo>
                    <a:pt x="452718" y="522327"/>
                    <a:pt x="459094" y="527638"/>
                    <a:pt x="465470" y="532954"/>
                  </a:cubicBezTo>
                  <a:cubicBezTo>
                    <a:pt x="486189" y="550487"/>
                    <a:pt x="506913" y="566961"/>
                    <a:pt x="528173" y="583429"/>
                  </a:cubicBezTo>
                  <a:cubicBezTo>
                    <a:pt x="532949" y="586620"/>
                    <a:pt x="537205" y="590341"/>
                    <a:pt x="541986" y="594056"/>
                  </a:cubicBezTo>
                  <a:cubicBezTo>
                    <a:pt x="567491" y="613721"/>
                    <a:pt x="592996" y="632314"/>
                    <a:pt x="619561" y="650913"/>
                  </a:cubicBezTo>
                  <a:cubicBezTo>
                    <a:pt x="625408" y="655164"/>
                    <a:pt x="631254" y="658885"/>
                    <a:pt x="636565" y="662605"/>
                  </a:cubicBezTo>
                  <a:cubicBezTo>
                    <a:pt x="658355" y="677484"/>
                    <a:pt x="680669" y="692362"/>
                    <a:pt x="702989" y="706704"/>
                  </a:cubicBezTo>
                  <a:cubicBezTo>
                    <a:pt x="709365" y="710955"/>
                    <a:pt x="716271" y="715206"/>
                    <a:pt x="723178" y="719457"/>
                  </a:cubicBezTo>
                  <a:cubicBezTo>
                    <a:pt x="750808" y="736460"/>
                    <a:pt x="778439" y="753464"/>
                    <a:pt x="807135" y="769937"/>
                  </a:cubicBezTo>
                  <a:cubicBezTo>
                    <a:pt x="809260" y="771003"/>
                    <a:pt x="811380" y="772063"/>
                    <a:pt x="812976" y="773128"/>
                  </a:cubicBezTo>
                  <a:cubicBezTo>
                    <a:pt x="839546" y="788536"/>
                    <a:pt x="866647" y="802884"/>
                    <a:pt x="893748" y="817227"/>
                  </a:cubicBezTo>
                  <a:cubicBezTo>
                    <a:pt x="901184" y="820947"/>
                    <a:pt x="908620" y="825198"/>
                    <a:pt x="916592" y="828919"/>
                  </a:cubicBezTo>
                  <a:cubicBezTo>
                    <a:pt x="942097" y="841672"/>
                    <a:pt x="967602" y="854424"/>
                    <a:pt x="993643" y="866647"/>
                  </a:cubicBezTo>
                  <a:cubicBezTo>
                    <a:pt x="997888" y="868237"/>
                    <a:pt x="1002139" y="870362"/>
                    <a:pt x="1006396" y="872488"/>
                  </a:cubicBezTo>
                  <a:cubicBezTo>
                    <a:pt x="1036682" y="886306"/>
                    <a:pt x="1066968" y="899589"/>
                    <a:pt x="1097784" y="912341"/>
                  </a:cubicBezTo>
                  <a:cubicBezTo>
                    <a:pt x="1105225" y="915532"/>
                    <a:pt x="1112667" y="918717"/>
                    <a:pt x="1120103" y="921373"/>
                  </a:cubicBezTo>
                  <a:cubicBezTo>
                    <a:pt x="1145079" y="931470"/>
                    <a:pt x="1170048" y="941567"/>
                    <a:pt x="1195559" y="950599"/>
                  </a:cubicBezTo>
                  <a:cubicBezTo>
                    <a:pt x="1202995" y="953254"/>
                    <a:pt x="1210967" y="956445"/>
                    <a:pt x="1218403" y="959101"/>
                  </a:cubicBezTo>
                  <a:cubicBezTo>
                    <a:pt x="1249755" y="970258"/>
                    <a:pt x="1281637" y="980885"/>
                    <a:pt x="1314048" y="990982"/>
                  </a:cubicBezTo>
                  <a:cubicBezTo>
                    <a:pt x="1318834" y="992578"/>
                    <a:pt x="1323615" y="993638"/>
                    <a:pt x="1328396" y="995233"/>
                  </a:cubicBezTo>
                  <a:cubicBezTo>
                    <a:pt x="1356557" y="1003735"/>
                    <a:pt x="1384717" y="1012237"/>
                    <a:pt x="1412878" y="1019678"/>
                  </a:cubicBezTo>
                  <a:cubicBezTo>
                    <a:pt x="1421915" y="1021804"/>
                    <a:pt x="1430947" y="1024459"/>
                    <a:pt x="1439979" y="1026585"/>
                  </a:cubicBezTo>
                  <a:cubicBezTo>
                    <a:pt x="1470270" y="1034021"/>
                    <a:pt x="1500556" y="1041463"/>
                    <a:pt x="1530842" y="1048369"/>
                  </a:cubicBezTo>
                  <a:cubicBezTo>
                    <a:pt x="1534033" y="1048899"/>
                    <a:pt x="1537219" y="1049964"/>
                    <a:pt x="1540409" y="1050494"/>
                  </a:cubicBezTo>
                  <a:cubicBezTo>
                    <a:pt x="1573881" y="1057401"/>
                    <a:pt x="1607893" y="1064312"/>
                    <a:pt x="1641895" y="1070159"/>
                  </a:cubicBezTo>
                  <a:cubicBezTo>
                    <a:pt x="1650932" y="1071749"/>
                    <a:pt x="1659964" y="1073344"/>
                    <a:pt x="1668995" y="1074940"/>
                  </a:cubicBezTo>
                  <a:cubicBezTo>
                    <a:pt x="1696626" y="1079720"/>
                    <a:pt x="1724257" y="1083971"/>
                    <a:pt x="1751887" y="1087692"/>
                  </a:cubicBezTo>
                  <a:cubicBezTo>
                    <a:pt x="1760389" y="1088752"/>
                    <a:pt x="1768361" y="1089818"/>
                    <a:pt x="1776333" y="1090878"/>
                  </a:cubicBezTo>
                  <a:cubicBezTo>
                    <a:pt x="1810869" y="1095128"/>
                    <a:pt x="1845406" y="1098849"/>
                    <a:pt x="1880479" y="1102035"/>
                  </a:cubicBezTo>
                  <a:cubicBezTo>
                    <a:pt x="1887915" y="1102570"/>
                    <a:pt x="1894821" y="1103100"/>
                    <a:pt x="1902263" y="1103630"/>
                  </a:cubicBezTo>
                  <a:cubicBezTo>
                    <a:pt x="1930954" y="1106286"/>
                    <a:pt x="1959650" y="1107881"/>
                    <a:pt x="1988876" y="1109476"/>
                  </a:cubicBezTo>
                  <a:cubicBezTo>
                    <a:pt x="1998967" y="1110006"/>
                    <a:pt x="2008535" y="1111072"/>
                    <a:pt x="2018632" y="1111072"/>
                  </a:cubicBezTo>
                  <a:cubicBezTo>
                    <a:pt x="2054229" y="1112132"/>
                    <a:pt x="2090361" y="1113197"/>
                    <a:pt x="2126493" y="1113197"/>
                  </a:cubicBezTo>
                  <a:cubicBezTo>
                    <a:pt x="2165287" y="1113197"/>
                    <a:pt x="2203539" y="1112132"/>
                    <a:pt x="2241803" y="1110536"/>
                  </a:cubicBezTo>
                  <a:cubicBezTo>
                    <a:pt x="2254019" y="1110006"/>
                    <a:pt x="2266772" y="1108946"/>
                    <a:pt x="2278995" y="1108411"/>
                  </a:cubicBezTo>
                  <a:cubicBezTo>
                    <a:pt x="2304500" y="1107351"/>
                    <a:pt x="2330535" y="1105756"/>
                    <a:pt x="2356040" y="1103630"/>
                  </a:cubicBezTo>
                  <a:cubicBezTo>
                    <a:pt x="2370918" y="1102570"/>
                    <a:pt x="2385267" y="1100975"/>
                    <a:pt x="2400145" y="1099379"/>
                  </a:cubicBezTo>
                  <a:cubicBezTo>
                    <a:pt x="2423524" y="1097254"/>
                    <a:pt x="2446904" y="1094598"/>
                    <a:pt x="2469754" y="1091943"/>
                  </a:cubicBezTo>
                  <a:cubicBezTo>
                    <a:pt x="2485162" y="1089818"/>
                    <a:pt x="2500570" y="1087692"/>
                    <a:pt x="2515983" y="1085567"/>
                  </a:cubicBezTo>
                  <a:cubicBezTo>
                    <a:pt x="2538298" y="1082376"/>
                    <a:pt x="2560617" y="1079190"/>
                    <a:pt x="2582402" y="1075470"/>
                  </a:cubicBezTo>
                  <a:cubicBezTo>
                    <a:pt x="2598340" y="1072814"/>
                    <a:pt x="2614283" y="1069623"/>
                    <a:pt x="2629691" y="1066968"/>
                  </a:cubicBezTo>
                  <a:cubicBezTo>
                    <a:pt x="2651475" y="1063247"/>
                    <a:pt x="2673265" y="1058996"/>
                    <a:pt x="2694514" y="1054215"/>
                  </a:cubicBezTo>
                  <a:cubicBezTo>
                    <a:pt x="2710458" y="1050494"/>
                    <a:pt x="2726401" y="1047309"/>
                    <a:pt x="2741809" y="1043588"/>
                  </a:cubicBezTo>
                  <a:cubicBezTo>
                    <a:pt x="2763064" y="1038807"/>
                    <a:pt x="2784318" y="1033491"/>
                    <a:pt x="2805572" y="1028180"/>
                  </a:cubicBezTo>
                  <a:cubicBezTo>
                    <a:pt x="2821510" y="1024459"/>
                    <a:pt x="2836924" y="1020208"/>
                    <a:pt x="2852332" y="1015957"/>
                  </a:cubicBezTo>
                  <a:cubicBezTo>
                    <a:pt x="2873586" y="1010111"/>
                    <a:pt x="2894305" y="1003735"/>
                    <a:pt x="2915565" y="997358"/>
                  </a:cubicBezTo>
                  <a:lnTo>
                    <a:pt x="2914499" y="997888"/>
                  </a:lnTo>
                  <a:cubicBezTo>
                    <a:pt x="2929377" y="993638"/>
                    <a:pt x="2944785" y="988857"/>
                    <a:pt x="2959669" y="984076"/>
                  </a:cubicBezTo>
                  <a:cubicBezTo>
                    <a:pt x="2964450" y="982480"/>
                    <a:pt x="2968701" y="981421"/>
                    <a:pt x="2973481" y="979825"/>
                  </a:cubicBezTo>
                  <a:lnTo>
                    <a:pt x="2973481" y="2184946"/>
                  </a:lnTo>
                  <a:cubicBezTo>
                    <a:pt x="2967635" y="2184416"/>
                    <a:pt x="2962325" y="2184416"/>
                    <a:pt x="2956478" y="2184416"/>
                  </a:cubicBezTo>
                  <a:cubicBezTo>
                    <a:pt x="2941070" y="2183880"/>
                    <a:pt x="2926192" y="2183350"/>
                    <a:pt x="2911314" y="2182820"/>
                  </a:cubicBezTo>
                  <a:cubicBezTo>
                    <a:pt x="2894841" y="2182290"/>
                    <a:pt x="2878897" y="2181755"/>
                    <a:pt x="2862429" y="2180695"/>
                  </a:cubicBezTo>
                  <a:cubicBezTo>
                    <a:pt x="2847021" y="2180165"/>
                    <a:pt x="2832137" y="2179099"/>
                    <a:pt x="2817259" y="2178039"/>
                  </a:cubicBezTo>
                  <a:cubicBezTo>
                    <a:pt x="2801321" y="2176974"/>
                    <a:pt x="2784848" y="2175378"/>
                    <a:pt x="2768910" y="2174318"/>
                  </a:cubicBezTo>
                  <a:cubicBezTo>
                    <a:pt x="2754032" y="2172723"/>
                    <a:pt x="2739154" y="2171663"/>
                    <a:pt x="2724270" y="2170068"/>
                  </a:cubicBezTo>
                  <a:cubicBezTo>
                    <a:pt x="2708332" y="2168472"/>
                    <a:pt x="2692395" y="2166882"/>
                    <a:pt x="2676451" y="2165287"/>
                  </a:cubicBezTo>
                  <a:cubicBezTo>
                    <a:pt x="2661043" y="2163691"/>
                    <a:pt x="2646165" y="2162096"/>
                    <a:pt x="2631287" y="2159970"/>
                  </a:cubicBezTo>
                  <a:cubicBezTo>
                    <a:pt x="2615879" y="2157845"/>
                    <a:pt x="2599935" y="2155720"/>
                    <a:pt x="2584527" y="2153594"/>
                  </a:cubicBezTo>
                  <a:cubicBezTo>
                    <a:pt x="2569119" y="2151468"/>
                    <a:pt x="2554241" y="2149343"/>
                    <a:pt x="2539363" y="2147218"/>
                  </a:cubicBezTo>
                  <a:cubicBezTo>
                    <a:pt x="2523955" y="2145092"/>
                    <a:pt x="2508541" y="2142437"/>
                    <a:pt x="2493133" y="2139782"/>
                  </a:cubicBezTo>
                  <a:cubicBezTo>
                    <a:pt x="2478255" y="2137120"/>
                    <a:pt x="2463377" y="2134465"/>
                    <a:pt x="2448499" y="2131810"/>
                  </a:cubicBezTo>
                  <a:cubicBezTo>
                    <a:pt x="2433091" y="2129154"/>
                    <a:pt x="2418213" y="2126493"/>
                    <a:pt x="2402800" y="2123308"/>
                  </a:cubicBezTo>
                  <a:cubicBezTo>
                    <a:pt x="2387927" y="2120652"/>
                    <a:pt x="2373044" y="2117462"/>
                    <a:pt x="2358171" y="2114276"/>
                  </a:cubicBezTo>
                  <a:cubicBezTo>
                    <a:pt x="2342758" y="2111085"/>
                    <a:pt x="2327880" y="2107900"/>
                    <a:pt x="2313002" y="2104179"/>
                  </a:cubicBezTo>
                  <a:cubicBezTo>
                    <a:pt x="2298124" y="2100458"/>
                    <a:pt x="2283246" y="2097273"/>
                    <a:pt x="2268367" y="2093552"/>
                  </a:cubicBezTo>
                  <a:cubicBezTo>
                    <a:pt x="2253489" y="2089831"/>
                    <a:pt x="2239147" y="2086110"/>
                    <a:pt x="2224263" y="2082395"/>
                  </a:cubicBezTo>
                  <a:cubicBezTo>
                    <a:pt x="2209391" y="2078674"/>
                    <a:pt x="2194507" y="2074953"/>
                    <a:pt x="2179629" y="2070702"/>
                  </a:cubicBezTo>
                  <a:cubicBezTo>
                    <a:pt x="2165287" y="2066981"/>
                    <a:pt x="2150939" y="2062730"/>
                    <a:pt x="2136591" y="2058480"/>
                  </a:cubicBezTo>
                  <a:cubicBezTo>
                    <a:pt x="2121713" y="2054229"/>
                    <a:pt x="2106835" y="2049978"/>
                    <a:pt x="2091957" y="2045197"/>
                  </a:cubicBezTo>
                  <a:cubicBezTo>
                    <a:pt x="2078144" y="2040946"/>
                    <a:pt x="2063796" y="2036165"/>
                    <a:pt x="2049983" y="2031914"/>
                  </a:cubicBezTo>
                  <a:cubicBezTo>
                    <a:pt x="2035100" y="2027134"/>
                    <a:pt x="2019692" y="2022347"/>
                    <a:pt x="2004814" y="2017036"/>
                  </a:cubicBezTo>
                  <a:cubicBezTo>
                    <a:pt x="1990996" y="2012256"/>
                    <a:pt x="1977713" y="2007475"/>
                    <a:pt x="1963901" y="2002688"/>
                  </a:cubicBezTo>
                  <a:cubicBezTo>
                    <a:pt x="1949023" y="1997378"/>
                    <a:pt x="1933615" y="1992061"/>
                    <a:pt x="1918737" y="1986215"/>
                  </a:cubicBezTo>
                  <a:cubicBezTo>
                    <a:pt x="1905448" y="1981434"/>
                    <a:pt x="1892166" y="1976653"/>
                    <a:pt x="1878883" y="1971337"/>
                  </a:cubicBezTo>
                  <a:cubicBezTo>
                    <a:pt x="1863475" y="1965496"/>
                    <a:pt x="1848062" y="1959650"/>
                    <a:pt x="1833189" y="1953273"/>
                  </a:cubicBezTo>
                  <a:cubicBezTo>
                    <a:pt x="1820437" y="1947957"/>
                    <a:pt x="1807679" y="1942646"/>
                    <a:pt x="1794926" y="1937330"/>
                  </a:cubicBezTo>
                  <a:cubicBezTo>
                    <a:pt x="1779518" y="1930954"/>
                    <a:pt x="1764640" y="1924047"/>
                    <a:pt x="1749232" y="1917671"/>
                  </a:cubicBezTo>
                  <a:cubicBezTo>
                    <a:pt x="1736479" y="1912360"/>
                    <a:pt x="1724257" y="1907044"/>
                    <a:pt x="1712034" y="1901203"/>
                  </a:cubicBezTo>
                  <a:cubicBezTo>
                    <a:pt x="1697161" y="1894291"/>
                    <a:pt x="1681748" y="1887385"/>
                    <a:pt x="1666340" y="1879943"/>
                  </a:cubicBezTo>
                  <a:cubicBezTo>
                    <a:pt x="1654653" y="1874632"/>
                    <a:pt x="1642430" y="1868786"/>
                    <a:pt x="1630737" y="1862940"/>
                  </a:cubicBezTo>
                  <a:cubicBezTo>
                    <a:pt x="1615329" y="1855503"/>
                    <a:pt x="1599921" y="1848067"/>
                    <a:pt x="1584513" y="1840095"/>
                  </a:cubicBezTo>
                  <a:cubicBezTo>
                    <a:pt x="1572821" y="1834249"/>
                    <a:pt x="1561664" y="1828403"/>
                    <a:pt x="1550501" y="1822556"/>
                  </a:cubicBezTo>
                  <a:cubicBezTo>
                    <a:pt x="1534563" y="1814060"/>
                    <a:pt x="1519149" y="1806088"/>
                    <a:pt x="1503741" y="1797587"/>
                  </a:cubicBezTo>
                  <a:cubicBezTo>
                    <a:pt x="1493114" y="1791740"/>
                    <a:pt x="1481957" y="1785364"/>
                    <a:pt x="1471330" y="1779518"/>
                  </a:cubicBezTo>
                  <a:cubicBezTo>
                    <a:pt x="1455922" y="1771016"/>
                    <a:pt x="1439979" y="1761984"/>
                    <a:pt x="1424571" y="1752953"/>
                  </a:cubicBezTo>
                  <a:cubicBezTo>
                    <a:pt x="1414473" y="1746576"/>
                    <a:pt x="1403846" y="1740730"/>
                    <a:pt x="1393755" y="1734354"/>
                  </a:cubicBezTo>
                  <a:cubicBezTo>
                    <a:pt x="1377811" y="1724786"/>
                    <a:pt x="1361873" y="1715225"/>
                    <a:pt x="1346459" y="1705658"/>
                  </a:cubicBezTo>
                  <a:cubicBezTo>
                    <a:pt x="1336362" y="1699281"/>
                    <a:pt x="1326801" y="1693440"/>
                    <a:pt x="1317239" y="1687064"/>
                  </a:cubicBezTo>
                  <a:cubicBezTo>
                    <a:pt x="1301295" y="1676967"/>
                    <a:pt x="1285357" y="1666870"/>
                    <a:pt x="1269414" y="1656243"/>
                  </a:cubicBezTo>
                  <a:cubicBezTo>
                    <a:pt x="1260382" y="1649866"/>
                    <a:pt x="1251350" y="1644020"/>
                    <a:pt x="1242319" y="1637644"/>
                  </a:cubicBezTo>
                  <a:cubicBezTo>
                    <a:pt x="1225845" y="1627016"/>
                    <a:pt x="1209902" y="1615859"/>
                    <a:pt x="1193958" y="1604702"/>
                  </a:cubicBezTo>
                  <a:cubicBezTo>
                    <a:pt x="1185462" y="1598856"/>
                    <a:pt x="1176955" y="1592480"/>
                    <a:pt x="1168459" y="1586633"/>
                  </a:cubicBezTo>
                  <a:cubicBezTo>
                    <a:pt x="1152515" y="1574946"/>
                    <a:pt x="1136047" y="1563254"/>
                    <a:pt x="1120103" y="1551036"/>
                  </a:cubicBezTo>
                  <a:cubicBezTo>
                    <a:pt x="1112132" y="1545190"/>
                    <a:pt x="1104695" y="1538814"/>
                    <a:pt x="1096724" y="1532968"/>
                  </a:cubicBezTo>
                  <a:cubicBezTo>
                    <a:pt x="1080250" y="1520215"/>
                    <a:pt x="1064307" y="1507462"/>
                    <a:pt x="1047839" y="1494710"/>
                  </a:cubicBezTo>
                  <a:cubicBezTo>
                    <a:pt x="1040927" y="1488864"/>
                    <a:pt x="1033491" y="1483023"/>
                    <a:pt x="1026584" y="1477176"/>
                  </a:cubicBezTo>
                  <a:cubicBezTo>
                    <a:pt x="1010111" y="1463894"/>
                    <a:pt x="993643" y="1450606"/>
                    <a:pt x="977169" y="1436793"/>
                  </a:cubicBezTo>
                  <a:cubicBezTo>
                    <a:pt x="970788" y="1431477"/>
                    <a:pt x="963887" y="1425636"/>
                    <a:pt x="957505" y="1419790"/>
                  </a:cubicBezTo>
                  <a:cubicBezTo>
                    <a:pt x="941032" y="1405442"/>
                    <a:pt x="924564" y="1391094"/>
                    <a:pt x="908090" y="1376751"/>
                  </a:cubicBezTo>
                  <a:cubicBezTo>
                    <a:pt x="902244" y="1371435"/>
                    <a:pt x="895867" y="1365588"/>
                    <a:pt x="890027" y="1360278"/>
                  </a:cubicBezTo>
                  <a:cubicBezTo>
                    <a:pt x="873553" y="1345400"/>
                    <a:pt x="857080" y="1329992"/>
                    <a:pt x="840612" y="1314578"/>
                  </a:cubicBezTo>
                  <a:cubicBezTo>
                    <a:pt x="834760" y="1309267"/>
                    <a:pt x="829449" y="1303951"/>
                    <a:pt x="824138" y="1298640"/>
                  </a:cubicBezTo>
                  <a:cubicBezTo>
                    <a:pt x="807135" y="1282702"/>
                    <a:pt x="790662" y="1266759"/>
                    <a:pt x="774188" y="1250285"/>
                  </a:cubicBezTo>
                  <a:cubicBezTo>
                    <a:pt x="768872" y="1244974"/>
                    <a:pt x="764096" y="1239658"/>
                    <a:pt x="759310" y="1234877"/>
                  </a:cubicBezTo>
                  <a:cubicBezTo>
                    <a:pt x="742836" y="1217874"/>
                    <a:pt x="726369" y="1201400"/>
                    <a:pt x="709895" y="1183867"/>
                  </a:cubicBezTo>
                  <a:cubicBezTo>
                    <a:pt x="705109" y="1178550"/>
                    <a:pt x="700863" y="1173769"/>
                    <a:pt x="696077" y="1168459"/>
                  </a:cubicBezTo>
                  <a:cubicBezTo>
                    <a:pt x="680139" y="1150920"/>
                    <a:pt x="663665" y="1133386"/>
                    <a:pt x="647727" y="1115323"/>
                  </a:cubicBezTo>
                  <a:cubicBezTo>
                    <a:pt x="642941" y="1110006"/>
                    <a:pt x="638690" y="1104696"/>
                    <a:pt x="633909" y="1099379"/>
                  </a:cubicBezTo>
                  <a:cubicBezTo>
                    <a:pt x="617971" y="1081316"/>
                    <a:pt x="602028" y="1063247"/>
                    <a:pt x="586620" y="1044648"/>
                  </a:cubicBezTo>
                  <a:cubicBezTo>
                    <a:pt x="581839" y="1038807"/>
                    <a:pt x="576523" y="1032431"/>
                    <a:pt x="571742" y="1026585"/>
                  </a:cubicBezTo>
                  <a:cubicBezTo>
                    <a:pt x="556864" y="1008516"/>
                    <a:pt x="541986" y="990452"/>
                    <a:pt x="527638" y="972383"/>
                  </a:cubicBezTo>
                  <a:cubicBezTo>
                    <a:pt x="516481" y="958571"/>
                    <a:pt x="505853" y="944223"/>
                    <a:pt x="494696" y="929880"/>
                  </a:cubicBezTo>
                  <a:cubicBezTo>
                    <a:pt x="486725" y="919247"/>
                    <a:pt x="478223" y="908620"/>
                    <a:pt x="470251" y="897993"/>
                  </a:cubicBezTo>
                  <a:lnTo>
                    <a:pt x="468126" y="894808"/>
                  </a:lnTo>
                  <a:cubicBezTo>
                    <a:pt x="453248" y="874613"/>
                    <a:pt x="438370" y="854424"/>
                    <a:pt x="424021" y="834230"/>
                  </a:cubicBezTo>
                  <a:cubicBezTo>
                    <a:pt x="409673" y="814041"/>
                    <a:pt x="395331" y="794382"/>
                    <a:pt x="382048" y="774188"/>
                  </a:cubicBezTo>
                  <a:lnTo>
                    <a:pt x="376732" y="766216"/>
                  </a:lnTo>
                  <a:cubicBezTo>
                    <a:pt x="363449" y="746557"/>
                    <a:pt x="350161" y="726898"/>
                    <a:pt x="337414" y="706704"/>
                  </a:cubicBezTo>
                  <a:cubicBezTo>
                    <a:pt x="332633" y="699798"/>
                    <a:pt x="328377" y="692892"/>
                    <a:pt x="324126" y="685985"/>
                  </a:cubicBezTo>
                  <a:cubicBezTo>
                    <a:pt x="315630" y="672697"/>
                    <a:pt x="306593" y="658885"/>
                    <a:pt x="298621" y="645602"/>
                  </a:cubicBezTo>
                  <a:cubicBezTo>
                    <a:pt x="298621" y="645602"/>
                    <a:pt x="291715" y="633909"/>
                    <a:pt x="291715" y="633909"/>
                  </a:cubicBezTo>
                  <a:cubicBezTo>
                    <a:pt x="266209" y="591931"/>
                    <a:pt x="243365" y="552083"/>
                    <a:pt x="222105" y="512760"/>
                  </a:cubicBezTo>
                  <a:lnTo>
                    <a:pt x="213604" y="496822"/>
                  </a:lnTo>
                  <a:cubicBezTo>
                    <a:pt x="201916" y="475032"/>
                    <a:pt x="190754" y="454313"/>
                    <a:pt x="180662" y="434119"/>
                  </a:cubicBezTo>
                  <a:cubicBezTo>
                    <a:pt x="170565" y="413930"/>
                    <a:pt x="160468" y="394265"/>
                    <a:pt x="151436" y="375136"/>
                  </a:cubicBezTo>
                  <a:lnTo>
                    <a:pt x="142404" y="355478"/>
                  </a:lnTo>
                  <a:cubicBezTo>
                    <a:pt x="142404" y="354948"/>
                    <a:pt x="142404" y="354418"/>
                    <a:pt x="142404" y="354418"/>
                  </a:cubicBezTo>
                  <a:cubicBezTo>
                    <a:pt x="142404" y="353882"/>
                    <a:pt x="142404" y="353882"/>
                    <a:pt x="142404" y="353882"/>
                  </a:cubicBezTo>
                  <a:cubicBezTo>
                    <a:pt x="137618" y="344320"/>
                    <a:pt x="133373" y="335289"/>
                    <a:pt x="129122" y="325722"/>
                  </a:cubicBezTo>
                  <a:cubicBezTo>
                    <a:pt x="123805" y="314564"/>
                    <a:pt x="118495" y="302872"/>
                    <a:pt x="113714" y="292250"/>
                  </a:cubicBezTo>
                  <a:cubicBezTo>
                    <a:pt x="112118" y="287994"/>
                    <a:pt x="110523" y="284278"/>
                    <a:pt x="108397" y="280027"/>
                  </a:cubicBezTo>
                  <a:cubicBezTo>
                    <a:pt x="101486" y="264614"/>
                    <a:pt x="95115" y="249736"/>
                    <a:pt x="88738" y="234858"/>
                  </a:cubicBezTo>
                  <a:lnTo>
                    <a:pt x="79171" y="211478"/>
                  </a:lnTo>
                  <a:cubicBezTo>
                    <a:pt x="60578" y="166844"/>
                    <a:pt x="45164" y="127526"/>
                    <a:pt x="31882" y="90864"/>
                  </a:cubicBezTo>
                  <a:lnTo>
                    <a:pt x="22315" y="63763"/>
                  </a:lnTo>
                  <a:cubicBezTo>
                    <a:pt x="17004" y="48355"/>
                    <a:pt x="12223" y="34537"/>
                    <a:pt x="7442" y="20725"/>
                  </a:cubicBezTo>
                  <a:cubicBezTo>
                    <a:pt x="4781" y="13813"/>
                    <a:pt x="2126" y="6377"/>
                    <a:pt x="0" y="0"/>
                  </a:cubicBezTo>
                  <a:close/>
                </a:path>
              </a:pathLst>
            </a:custGeom>
          </p:spPr>
        </p:pic>
      </p:grpSp>
      <p:pic>
        <p:nvPicPr>
          <p:cNvPr id="6" name="Picture 7">
            <a:extLst>
              <a:ext uri="{FF2B5EF4-FFF2-40B4-BE49-F238E27FC236}">
                <a16:creationId xmlns:a16="http://schemas.microsoft.com/office/drawing/2014/main" id="{66EA4A60-8BA3-82B5-52E4-7620FE069547}"/>
              </a:ext>
            </a:extLst>
          </p:cNvPr>
          <p:cNvPicPr>
            <a:picLocks noChangeAspect="1"/>
          </p:cNvPicPr>
          <p:nvPr/>
        </p:nvPicPr>
        <p:blipFill>
          <a:blip r:embed="rId18" cstate="screen">
            <a:extLst>
              <a:ext uri="{28A0092B-C50C-407E-A947-70E740481C1C}">
                <a14:useLocalDpi xmlns:a14="http://schemas.microsoft.com/office/drawing/2010/main"/>
              </a:ext>
            </a:extLst>
          </a:blip>
          <a:stretch>
            <a:fillRect/>
          </a:stretch>
        </p:blipFill>
        <p:spPr>
          <a:xfrm>
            <a:off x="289258" y="472031"/>
            <a:ext cx="1241160" cy="1241160"/>
          </a:xfrm>
          <a:prstGeom prst="rect">
            <a:avLst/>
          </a:prstGeom>
          <a:ln>
            <a:noFill/>
          </a:ln>
        </p:spPr>
      </p:pic>
      <p:sp>
        <p:nvSpPr>
          <p:cNvPr id="9" name="Title 1">
            <a:extLst>
              <a:ext uri="{FF2B5EF4-FFF2-40B4-BE49-F238E27FC236}">
                <a16:creationId xmlns:a16="http://schemas.microsoft.com/office/drawing/2014/main" id="{5F50D97D-6767-74BB-35AC-EDE2472C059D}"/>
              </a:ext>
            </a:extLst>
          </p:cNvPr>
          <p:cNvSpPr txBox="1">
            <a:spLocks/>
          </p:cNvSpPr>
          <p:nvPr/>
        </p:nvSpPr>
        <p:spPr>
          <a:xfrm>
            <a:off x="341249" y="2060302"/>
            <a:ext cx="6957174" cy="502921"/>
          </a:xfrm>
          <a:prstGeom prst="rect">
            <a:avLst/>
          </a:prstGeom>
        </p:spPr>
        <p:txBody>
          <a:bodyPr vert="horz" lIns="0" tIns="0" rIns="0" bIns="0" rtlCol="0" anchor="t">
            <a:noAutofit/>
          </a:bodyPr>
          <a:lstStyle>
            <a:lvl1pPr algn="l" defTabSz="914400" rtl="0" eaLnBrk="1" latinLnBrk="0" hangingPunct="1">
              <a:lnSpc>
                <a:spcPct val="100000"/>
              </a:lnSpc>
              <a:spcBef>
                <a:spcPct val="0"/>
              </a:spcBef>
              <a:buNone/>
              <a:defRPr sz="3000" kern="1200" cap="all" baseline="0">
                <a:solidFill>
                  <a:schemeClr val="bg1"/>
                </a:solidFill>
                <a:latin typeface="Gotham Black" pitchFamily="50" charset="0"/>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3200" b="0" i="0" u="none" strike="noStrike" kern="1200" cap="all" spc="0" normalizeH="0" baseline="0" noProof="0">
              <a:ln w="9525" cmpd="sng">
                <a:solidFill>
                  <a:schemeClr val="bg1"/>
                </a:solidFill>
                <a:prstDash val="solid"/>
              </a:ln>
              <a:noFill/>
              <a:effectLst/>
              <a:uLnTx/>
              <a:uFillTx/>
              <a:latin typeface="Montserrat Black" pitchFamily="2" charset="0"/>
              <a:ea typeface="+mj-ea"/>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3200" b="0" i="0" u="none" strike="noStrike" kern="1200" cap="all" spc="0" normalizeH="0" baseline="0" noProof="0">
              <a:ln>
                <a:noFill/>
              </a:ln>
              <a:solidFill>
                <a:srgbClr val="FFFFFF"/>
              </a:solidFill>
              <a:effectLst/>
              <a:uLnTx/>
              <a:uFillTx/>
              <a:latin typeface="Montserrat Black" pitchFamily="2" charset="0"/>
              <a:ea typeface="+mj-ea"/>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all" spc="0" normalizeH="0" baseline="0" noProof="0">
                <a:ln>
                  <a:noFill/>
                </a:ln>
                <a:solidFill>
                  <a:srgbClr val="FFFFFF"/>
                </a:solidFill>
                <a:effectLst/>
                <a:uLnTx/>
                <a:uFillTx/>
                <a:latin typeface="Montserrat Medium" pitchFamily="2" charset="0"/>
              </a:rPr>
              <a:t>THANK  You!</a:t>
            </a:r>
          </a:p>
          <a:p>
            <a:pPr marL="0" marR="0" lvl="0" indent="0" algn="l" defTabSz="914400" rtl="0" eaLnBrk="1" fontAlgn="auto" latinLnBrk="0" hangingPunct="1">
              <a:lnSpc>
                <a:spcPct val="100000"/>
              </a:lnSpc>
              <a:spcBef>
                <a:spcPct val="0"/>
              </a:spcBef>
              <a:spcAft>
                <a:spcPts val="0"/>
              </a:spcAft>
              <a:buClrTx/>
              <a:buSzTx/>
              <a:buFontTx/>
              <a:buNone/>
              <a:tabLst/>
              <a:defRPr/>
            </a:pPr>
            <a:endParaRPr lang="en-US" sz="3200">
              <a:solidFill>
                <a:srgbClr val="FFFFFF"/>
              </a:solidFill>
              <a:latin typeface="Montserrat Medium" pitchFamily="2" charset="0"/>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000" b="0" i="0" u="none" strike="noStrike" kern="1200" cap="all" spc="0" normalizeH="0" baseline="0" noProof="0">
                <a:ln>
                  <a:noFill/>
                </a:ln>
                <a:solidFill>
                  <a:srgbClr val="FFFFFF"/>
                </a:solidFill>
                <a:effectLst/>
                <a:uLnTx/>
                <a:uFillTx/>
                <a:latin typeface="Montserrat Medium" pitchFamily="2" charset="0"/>
              </a:rPr>
              <a:t>Questions?</a:t>
            </a:r>
          </a:p>
        </p:txBody>
      </p:sp>
      <p:sp>
        <p:nvSpPr>
          <p:cNvPr id="2" name="Footer Placeholder 11">
            <a:extLst>
              <a:ext uri="{FF2B5EF4-FFF2-40B4-BE49-F238E27FC236}">
                <a16:creationId xmlns:a16="http://schemas.microsoft.com/office/drawing/2014/main" id="{DED071D9-9AA8-7274-F4A1-1E781B00F30A}"/>
              </a:ext>
            </a:extLst>
          </p:cNvPr>
          <p:cNvSpPr txBox="1">
            <a:spLocks/>
          </p:cNvSpPr>
          <p:nvPr/>
        </p:nvSpPr>
        <p:spPr>
          <a:xfrm>
            <a:off x="8202554" y="6301718"/>
            <a:ext cx="3041719" cy="158960"/>
          </a:xfrm>
          <a:prstGeom prst="rect">
            <a:avLst/>
          </a:prstGeom>
          <a:noFill/>
        </p:spPr>
        <p:txBody>
          <a:bodyPr vert="horz" lIns="0" tIns="0" rIns="0" bIns="0" rtlCol="0" anchor="ctr"/>
          <a:lstStyle>
            <a:defPPr>
              <a:defRPr lang="en-US"/>
            </a:defPPr>
            <a:lvl1pPr marL="0" algn="ctr" defTabSz="914400" rtl="0" eaLnBrk="1" latinLnBrk="0" hangingPunct="1">
              <a:defRPr lang="en-US" sz="700" b="0" kern="1200" noProof="0" dirty="0" smtClean="0">
                <a:solidFill>
                  <a:schemeClr val="tx1"/>
                </a:solidFill>
                <a:latin typeface="Gotham Book" pitchFamily="50"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cap="all">
                <a:solidFill>
                  <a:schemeClr val="bg1"/>
                </a:solidFill>
                <a:latin typeface="Montserrat" pitchFamily="2" charset="0"/>
              </a:rPr>
              <a:t>Copyright © 2024 Ormat </a:t>
            </a:r>
            <a:r>
              <a:rPr lang="en-US" sz="900" b="0" kern="1200" cap="all" noProof="0">
                <a:solidFill>
                  <a:schemeClr val="bg1"/>
                </a:solidFill>
                <a:latin typeface="Montserrat" pitchFamily="2" charset="0"/>
                <a:ea typeface="+mn-ea"/>
                <a:cs typeface="+mn-cs"/>
              </a:rPr>
              <a:t>Technologies</a:t>
            </a:r>
            <a:r>
              <a:rPr lang="en-US" sz="900" cap="all">
                <a:solidFill>
                  <a:schemeClr val="bg1"/>
                </a:solidFill>
                <a:latin typeface="Montserrat" pitchFamily="2" charset="0"/>
              </a:rPr>
              <a:t>, Inc. </a:t>
            </a:r>
          </a:p>
        </p:txBody>
      </p:sp>
    </p:spTree>
    <p:extLst>
      <p:ext uri="{BB962C8B-B14F-4D97-AF65-F5344CB8AC3E}">
        <p14:creationId xmlns:p14="http://schemas.microsoft.com/office/powerpoint/2010/main" val="38975295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Safe Harbor Statement and NON-GAAP Metrics</a:t>
            </a:r>
            <a:br>
              <a:rPr lang="en-US"/>
            </a:br>
            <a:endParaRPr lang="en-US"/>
          </a:p>
        </p:txBody>
      </p:sp>
      <p:sp>
        <p:nvSpPr>
          <p:cNvPr id="4" name="Content Placeholder 3"/>
          <p:cNvSpPr>
            <a:spLocks noGrp="1"/>
          </p:cNvSpPr>
          <p:nvPr>
            <p:ph idx="4294967295"/>
          </p:nvPr>
        </p:nvSpPr>
        <p:spPr>
          <a:xfrm>
            <a:off x="420688" y="1140485"/>
            <a:ext cx="5399088" cy="5307013"/>
          </a:xfrm>
        </p:spPr>
        <p:txBody>
          <a:bodyPr>
            <a:noAutofit/>
          </a:bodyPr>
          <a:lstStyle/>
          <a:p>
            <a:pPr marL="0" indent="0" algn="just" rtl="0">
              <a:lnSpc>
                <a:spcPts val="1300"/>
              </a:lnSpc>
              <a:buNone/>
            </a:pPr>
            <a:r>
              <a:rPr lang="en-US" sz="1050" cap="all">
                <a:latin typeface="Montserrat Black" pitchFamily="2" charset="0"/>
              </a:rPr>
              <a:t>Forward-Looking Statements</a:t>
            </a:r>
          </a:p>
          <a:p>
            <a:pPr marL="0" indent="0" algn="just" rtl="0">
              <a:lnSpc>
                <a:spcPts val="1300"/>
              </a:lnSpc>
              <a:spcBef>
                <a:spcPts val="0"/>
              </a:spcBef>
              <a:buNone/>
            </a:pPr>
            <a:r>
              <a:rPr lang="en-US" sz="800">
                <a:latin typeface="Montserrat" pitchFamily="2" charset="0"/>
                <a:cs typeface="+mn-cs"/>
              </a:rPr>
              <a:t>This presentation, and information provided during any discussion accompanying this presentation, may contain “forward-looking statements” within the meaning of the Private Securities Litigation Reform Act of 1995.  These statements involve estimates, expectations, projections, goals, objectives, assumptions and risks, and activities, events and developments that may or will occur in the future. When used in or during the course of this presentation, the words “may”, “will”, “could”, “should”, “expects”, “plans”, “anticipates”, “believes”, “estimates”, “predicts”, “projects”, “thinks”, “forecasts”, “guidance”, “continue”, “goal”, “outlook”, “potential,” “prospect” or “target”, or the negative of these terms or other comparable terminology are intended to identify forward-looking statements, although not all forward-looking statements contain such words or expressions.  Such forward-looking statements include, but are not limited to: statements about Ormat Technologies, Inc.’s and its affiliates’ (“Ormat”) business strategy; statements about Ormat’s competitive strengths; statements about Ormat’s development and operation of electricity generation, storage and energy management assets, including distributed energy resources; statements about Ormat’s other plans, expectations, objectives and targets; statements about Ormat’s views on market and industry developments and economic conditions, and the growth of the markets in which Ormat conducts its business; and statements about the growth and diversification of Ormat’s customer base and Ormat’s future revenues, expenses, earnings, capital expenditures, regional market penetration, electricity generation, and other operational performance metrics, including statements about “target” or  “targeted” </a:t>
            </a:r>
            <a:r>
              <a:rPr lang="en-GB" sz="800">
                <a:latin typeface="Montserrat" pitchFamily="2" charset="0"/>
                <a:cs typeface="+mn-cs"/>
              </a:rPr>
              <a:t>amounts for 2025 growth (MW) and 2023 operational performance metrics such as growth (MW) and adjusted EBITDA, among others. </a:t>
            </a:r>
            <a:endParaRPr lang="he-IL" sz="800">
              <a:latin typeface="Montserrat" pitchFamily="2" charset="0"/>
              <a:cs typeface="+mn-cs"/>
            </a:endParaRPr>
          </a:p>
          <a:p>
            <a:pPr marL="0" indent="0" algn="just">
              <a:lnSpc>
                <a:spcPts val="1300"/>
              </a:lnSpc>
              <a:buNone/>
            </a:pPr>
            <a:r>
              <a:rPr lang="en-GB" sz="800">
                <a:latin typeface="Montserrat" pitchFamily="2" charset="0"/>
                <a:cs typeface="+mn-cs"/>
              </a:rPr>
              <a:t>All of these and other forward-looking statements made in or during the course of this presentation are made only as of the date hereof and Ormat undertakes no obligation to update or revise any forward-looking statements, whether as a result of new information, future developments or otherwise, except as required by law. Forward-looking statements about “target” or “targeted” amounts represent current goals of </a:t>
            </a:r>
            <a:r>
              <a:rPr lang="en-GB" sz="800" err="1">
                <a:latin typeface="Montserrat" pitchFamily="2" charset="0"/>
                <a:cs typeface="+mn-cs"/>
              </a:rPr>
              <a:t>Ormat’s</a:t>
            </a:r>
            <a:r>
              <a:rPr lang="en-GB" sz="800">
                <a:latin typeface="Montserrat" pitchFamily="2" charset="0"/>
                <a:cs typeface="+mn-cs"/>
              </a:rPr>
              <a:t> management and are neither estimates of </a:t>
            </a:r>
            <a:r>
              <a:rPr lang="en-GB" sz="800" err="1">
                <a:latin typeface="Montserrat" pitchFamily="2" charset="0"/>
                <a:cs typeface="+mn-cs"/>
              </a:rPr>
              <a:t>Ormat’s</a:t>
            </a:r>
            <a:r>
              <a:rPr lang="en-GB" sz="800">
                <a:latin typeface="Montserrat" pitchFamily="2" charset="0"/>
                <a:cs typeface="+mn-cs"/>
              </a:rPr>
              <a:t> actual results nor financial projections or forecasts that have been prepared in accordance with Securities and Exchange Commission (“SEC”) rules or guidelines adopted by the American Institute of Certified Public Accountants. </a:t>
            </a:r>
            <a:endParaRPr lang="en-US" sz="800">
              <a:latin typeface="Montserrat" pitchFamily="2" charset="0"/>
              <a:cs typeface="+mn-cs"/>
            </a:endParaRPr>
          </a:p>
        </p:txBody>
      </p:sp>
      <p:sp>
        <p:nvSpPr>
          <p:cNvPr id="6" name="Content Placeholder 5"/>
          <p:cNvSpPr>
            <a:spLocks noGrp="1"/>
          </p:cNvSpPr>
          <p:nvPr>
            <p:ph idx="4294967295"/>
          </p:nvPr>
        </p:nvSpPr>
        <p:spPr>
          <a:xfrm>
            <a:off x="6214705" y="1140485"/>
            <a:ext cx="5399087" cy="4999037"/>
          </a:xfrm>
        </p:spPr>
        <p:txBody>
          <a:bodyPr>
            <a:noAutofit/>
          </a:bodyPr>
          <a:lstStyle/>
          <a:p>
            <a:pPr marL="0" indent="0" algn="just" rtl="0">
              <a:lnSpc>
                <a:spcPts val="1300"/>
              </a:lnSpc>
              <a:spcBef>
                <a:spcPts val="0"/>
              </a:spcBef>
              <a:buNone/>
            </a:pPr>
            <a:r>
              <a:rPr lang="en-US" sz="800">
                <a:latin typeface="Montserrat" pitchFamily="2" charset="0"/>
                <a:cs typeface="+mn-cs"/>
              </a:rPr>
              <a:t>These forward-looking statements are not intended to be a guarantee of future results, but instead constitute Ormat’s current expectations based on assumptions that Ormat currently believes are reasonable. You are cautioned not to place undue reliance on the expectations, projections and other forward-looking statements made in or during the course of this presentation as actual future results and developments may differ materially from such expectations, projections and forward-looking statements due to a number of risks, uncertainties and other factors, many of which are beyond Ormat’s control. </a:t>
            </a:r>
          </a:p>
          <a:p>
            <a:pPr marL="0" indent="0" algn="just" rtl="0">
              <a:lnSpc>
                <a:spcPts val="1300"/>
              </a:lnSpc>
              <a:spcBef>
                <a:spcPts val="0"/>
              </a:spcBef>
              <a:buNone/>
            </a:pPr>
            <a:r>
              <a:rPr lang="en-US" sz="800">
                <a:latin typeface="Montserrat" pitchFamily="2" charset="0"/>
                <a:cs typeface="+mn-cs"/>
              </a:rPr>
              <a:t>These risks, uncertainties and other factors include, but are not limited to, the risks, uncertainties and other factors described in Ormat Technologies, Inc.'s Form 10-K filed with the SEC on February 24, 2023, and from time to time, in Ormat’s quarterly reports on Form 10-Q that are filed with the SEC.</a:t>
            </a:r>
          </a:p>
          <a:p>
            <a:pPr marL="0" indent="0" algn="just" rtl="0">
              <a:lnSpc>
                <a:spcPts val="1300"/>
              </a:lnSpc>
              <a:spcBef>
                <a:spcPts val="0"/>
              </a:spcBef>
              <a:buNone/>
            </a:pPr>
            <a:endParaRPr lang="en-GB" sz="1050" cap="all">
              <a:latin typeface="Montserrat Black" pitchFamily="2" charset="0"/>
            </a:endParaRPr>
          </a:p>
          <a:p>
            <a:pPr marL="0" indent="0" algn="just" rtl="0">
              <a:lnSpc>
                <a:spcPts val="1300"/>
              </a:lnSpc>
              <a:spcBef>
                <a:spcPts val="0"/>
              </a:spcBef>
              <a:buNone/>
            </a:pPr>
            <a:r>
              <a:rPr lang="en-GB" sz="1050" cap="all">
                <a:latin typeface="Montserrat Black" pitchFamily="2" charset="0"/>
              </a:rPr>
              <a:t>NON-GAAP Metrics</a:t>
            </a:r>
          </a:p>
          <a:p>
            <a:pPr marL="0" indent="0" algn="just" rtl="0">
              <a:lnSpc>
                <a:spcPts val="1300"/>
              </a:lnSpc>
              <a:spcBef>
                <a:spcPts val="0"/>
              </a:spcBef>
              <a:buNone/>
            </a:pPr>
            <a:endParaRPr lang="en-GB" sz="1050" cap="all">
              <a:latin typeface="Montserrat Black" pitchFamily="2" charset="0"/>
            </a:endParaRPr>
          </a:p>
          <a:p>
            <a:pPr marL="0" indent="0" algn="just" rtl="0">
              <a:lnSpc>
                <a:spcPts val="1300"/>
              </a:lnSpc>
              <a:spcBef>
                <a:spcPts val="0"/>
              </a:spcBef>
              <a:buNone/>
            </a:pPr>
            <a:r>
              <a:rPr lang="en-GB" sz="1050" cap="all">
                <a:latin typeface="Montserrat Black" pitchFamily="2" charset="0"/>
              </a:rPr>
              <a:t>Reconciliation to US GAAP Financial Information </a:t>
            </a:r>
          </a:p>
          <a:p>
            <a:pPr marL="0" indent="0" algn="just" rtl="0">
              <a:lnSpc>
                <a:spcPts val="1300"/>
              </a:lnSpc>
              <a:spcBef>
                <a:spcPts val="0"/>
              </a:spcBef>
              <a:buNone/>
            </a:pPr>
            <a:r>
              <a:rPr lang="en-GB" sz="800">
                <a:latin typeface="Montserrat" pitchFamily="2" charset="0"/>
                <a:cs typeface="+mn-cs"/>
              </a:rPr>
              <a:t>This presentation includes certain “non-GAAP financial measures” within the meaning of Regulation G under the Securities Exchange Act of 1934, as amended, including EBITDA and Adjusted EBITDA.  The presentation of these non-GAAP financial measures is not intended as a substitute for financial information prepared and presented in accordance with GAAP and such non-GAAP financial measures should not be considered as a measure of liquidity or as an alternative to cash flow from operating activities, net income or any other measures of performance prepared and presented in accordance with GAAP. Such non-GAAP financial measures may be different from non-GAAP financial measures used by other companies.  </a:t>
            </a:r>
          </a:p>
          <a:p>
            <a:pPr marL="0" indent="0" algn="just" rtl="0">
              <a:lnSpc>
                <a:spcPts val="1300"/>
              </a:lnSpc>
              <a:spcBef>
                <a:spcPts val="0"/>
              </a:spcBef>
              <a:buNone/>
            </a:pPr>
            <a:r>
              <a:rPr lang="en-GB" sz="800">
                <a:latin typeface="Montserrat" pitchFamily="2" charset="0"/>
                <a:cs typeface="+mn-cs"/>
              </a:rPr>
              <a:t>The appendix slides in this presentation reconcile the non-GAAP financial measures included in the presentation to the most directly comparable financial measures prepared and presented in accordance with U.S. GAAP .</a:t>
            </a:r>
          </a:p>
          <a:p>
            <a:pPr marL="0" indent="0" algn="just" rtl="0">
              <a:lnSpc>
                <a:spcPts val="1300"/>
              </a:lnSpc>
              <a:spcBef>
                <a:spcPts val="0"/>
              </a:spcBef>
              <a:buNone/>
            </a:pPr>
            <a:endParaRPr lang="en-GB" sz="800">
              <a:latin typeface="Montserrat" pitchFamily="2" charset="0"/>
              <a:cs typeface="+mn-cs"/>
            </a:endParaRPr>
          </a:p>
          <a:p>
            <a:pPr marL="0" indent="0" algn="just" rtl="0">
              <a:lnSpc>
                <a:spcPts val="1300"/>
              </a:lnSpc>
              <a:spcBef>
                <a:spcPts val="0"/>
              </a:spcBef>
              <a:buNone/>
            </a:pPr>
            <a:endParaRPr lang="en-GB" sz="800">
              <a:latin typeface="Montserrat" pitchFamily="2" charset="0"/>
              <a:cs typeface="+mn-cs"/>
            </a:endParaRPr>
          </a:p>
          <a:p>
            <a:pPr marL="0" indent="0" algn="just" rtl="0">
              <a:lnSpc>
                <a:spcPts val="1300"/>
              </a:lnSpc>
              <a:spcBef>
                <a:spcPts val="0"/>
              </a:spcBef>
              <a:buNone/>
            </a:pPr>
            <a:r>
              <a:rPr lang="en-GB" sz="800">
                <a:latin typeface="Montserrat" pitchFamily="2" charset="0"/>
                <a:cs typeface="+mn-cs"/>
              </a:rPr>
              <a:t>Copyright © 2024 Ormat Technologies, Inc. All Rights Reserved. This document contains information proprietary to Ormat Technologies, Inc. Reproduction in any form without prior written permission is strictly prohibited.</a:t>
            </a:r>
          </a:p>
          <a:p>
            <a:pPr marL="0" indent="0" algn="just" rtl="0">
              <a:lnSpc>
                <a:spcPts val="1300"/>
              </a:lnSpc>
              <a:spcBef>
                <a:spcPts val="0"/>
              </a:spcBef>
              <a:buNone/>
            </a:pPr>
            <a:endParaRPr lang="en-US" sz="800">
              <a:latin typeface="Montserrat" pitchFamily="2" charset="0"/>
              <a:cs typeface="+mn-cs"/>
            </a:endParaRPr>
          </a:p>
          <a:p>
            <a:pPr marL="0" indent="0" algn="just" rtl="0">
              <a:lnSpc>
                <a:spcPts val="1300"/>
              </a:lnSpc>
              <a:spcBef>
                <a:spcPts val="0"/>
              </a:spcBef>
              <a:buNone/>
            </a:pPr>
            <a:endParaRPr lang="en-US" sz="800">
              <a:latin typeface="Montserrat" pitchFamily="2" charset="0"/>
              <a:cs typeface="+mn-cs"/>
            </a:endParaRPr>
          </a:p>
        </p:txBody>
      </p:sp>
      <p:sp>
        <p:nvSpPr>
          <p:cNvPr id="5" name="Rectangle 4"/>
          <p:cNvSpPr/>
          <p:nvPr/>
        </p:nvSpPr>
        <p:spPr>
          <a:xfrm>
            <a:off x="405635" y="886569"/>
            <a:ext cx="9345073" cy="253916"/>
          </a:xfrm>
          <a:prstGeom prst="rect">
            <a:avLst/>
          </a:prstGeom>
        </p:spPr>
        <p:txBody>
          <a:bodyPr wrap="square">
            <a:spAutoFit/>
          </a:bodyPr>
          <a:lstStyle/>
          <a:p>
            <a:r>
              <a:rPr lang="en-US" sz="1050" cap="all">
                <a:solidFill>
                  <a:schemeClr val="accent1"/>
                </a:solidFill>
                <a:latin typeface="Montserrat" pitchFamily="2" charset="0"/>
              </a:rPr>
              <a:t>This presentation includes </a:t>
            </a:r>
            <a:r>
              <a:rPr lang="en-US" sz="1050" cap="all">
                <a:latin typeface="Montserrat" pitchFamily="2" charset="0"/>
              </a:rPr>
              <a:t>Forward-Looking Statements, </a:t>
            </a:r>
            <a:r>
              <a:rPr lang="en-US" sz="1050" cap="all">
                <a:solidFill>
                  <a:schemeClr val="accent1"/>
                </a:solidFill>
                <a:latin typeface="Montserrat" pitchFamily="2" charset="0"/>
              </a:rPr>
              <a:t>and the disclaimer should be read carefully</a:t>
            </a:r>
          </a:p>
        </p:txBody>
      </p:sp>
    </p:spTree>
    <p:extLst>
      <p:ext uri="{BB962C8B-B14F-4D97-AF65-F5344CB8AC3E}">
        <p14:creationId xmlns:p14="http://schemas.microsoft.com/office/powerpoint/2010/main" val="14849272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602BB99-56BF-4447-B1F9-EA15D2D0E2FC}"/>
              </a:ext>
            </a:extLst>
          </p:cNvPr>
          <p:cNvSpPr>
            <a:spLocks noGrp="1"/>
          </p:cNvSpPr>
          <p:nvPr>
            <p:ph type="sldNum" sz="quarter" idx="10"/>
          </p:nvPr>
        </p:nvSpPr>
        <p:spPr/>
        <p:txBody>
          <a:bodyPr/>
          <a:lstStyle/>
          <a:p>
            <a:fld id="{A9E06340-8A43-4750-972F-E6DAEF0E7E41}" type="slidenum">
              <a:rPr lang="en-US" smtClean="0"/>
              <a:pPr/>
              <a:t>3</a:t>
            </a:fld>
            <a:endParaRPr lang="en-US"/>
          </a:p>
        </p:txBody>
      </p:sp>
      <p:sp>
        <p:nvSpPr>
          <p:cNvPr id="4" name="Content Placeholder 3">
            <a:extLst>
              <a:ext uri="{FF2B5EF4-FFF2-40B4-BE49-F238E27FC236}">
                <a16:creationId xmlns:a16="http://schemas.microsoft.com/office/drawing/2014/main" id="{3BC0BE53-66B5-46FB-B010-17870B07F724}"/>
              </a:ext>
            </a:extLst>
          </p:cNvPr>
          <p:cNvSpPr>
            <a:spLocks noGrp="1"/>
          </p:cNvSpPr>
          <p:nvPr>
            <p:ph idx="1"/>
          </p:nvPr>
        </p:nvSpPr>
        <p:spPr>
          <a:xfrm>
            <a:off x="1341120" y="871538"/>
            <a:ext cx="10330936" cy="2651739"/>
          </a:xfrm>
        </p:spPr>
        <p:txBody>
          <a:bodyPr vert="horz" lIns="0" tIns="0" rIns="0" bIns="0" rtlCol="0" anchor="t">
            <a:normAutofit/>
          </a:bodyPr>
          <a:lstStyle/>
          <a:p>
            <a:r>
              <a:rPr lang="en-US" dirty="0">
                <a:latin typeface="Montserrat Medium"/>
              </a:rPr>
              <a:t>This is the process of connecting a new generator to an existing transmission system</a:t>
            </a:r>
          </a:p>
          <a:p>
            <a:endParaRPr lang="en-US">
              <a:latin typeface="Gotham Medium"/>
            </a:endParaRPr>
          </a:p>
          <a:p>
            <a:endParaRPr lang="en-US" dirty="0">
              <a:latin typeface="Gotham Medium"/>
            </a:endParaRPr>
          </a:p>
          <a:p>
            <a:endParaRPr lang="en-US" dirty="0">
              <a:latin typeface="Gotham Medium"/>
            </a:endParaRPr>
          </a:p>
          <a:p>
            <a:endParaRPr lang="en-US" dirty="0">
              <a:latin typeface="Gotham Medium"/>
            </a:endParaRPr>
          </a:p>
        </p:txBody>
      </p:sp>
      <p:sp>
        <p:nvSpPr>
          <p:cNvPr id="6" name="Title 5">
            <a:extLst>
              <a:ext uri="{FF2B5EF4-FFF2-40B4-BE49-F238E27FC236}">
                <a16:creationId xmlns:a16="http://schemas.microsoft.com/office/drawing/2014/main" id="{EECFADA4-0DDC-42BD-A96F-F522D7688D8B}"/>
              </a:ext>
            </a:extLst>
          </p:cNvPr>
          <p:cNvSpPr>
            <a:spLocks noGrp="1"/>
          </p:cNvSpPr>
          <p:nvPr>
            <p:ph type="title"/>
          </p:nvPr>
        </p:nvSpPr>
        <p:spPr/>
        <p:txBody>
          <a:bodyPr/>
          <a:lstStyle/>
          <a:p>
            <a:r>
              <a:rPr lang="en-US" dirty="0">
                <a:latin typeface="Montserrat ExtraBold"/>
              </a:rPr>
              <a:t>What is interconnection?</a:t>
            </a:r>
          </a:p>
        </p:txBody>
      </p:sp>
      <p:pic>
        <p:nvPicPr>
          <p:cNvPr id="2" name="Picture 1" descr="What is the power grid and how does it work? | YALI">
            <a:extLst>
              <a:ext uri="{FF2B5EF4-FFF2-40B4-BE49-F238E27FC236}">
                <a16:creationId xmlns:a16="http://schemas.microsoft.com/office/drawing/2014/main" id="{887FB42A-620C-9F60-DE56-C96F317DA8BB}"/>
              </a:ext>
            </a:extLst>
          </p:cNvPr>
          <p:cNvPicPr>
            <a:picLocks noChangeAspect="1"/>
          </p:cNvPicPr>
          <p:nvPr/>
        </p:nvPicPr>
        <p:blipFill>
          <a:blip r:embed="rId2"/>
          <a:stretch>
            <a:fillRect/>
          </a:stretch>
        </p:blipFill>
        <p:spPr>
          <a:xfrm>
            <a:off x="3981939" y="1316265"/>
            <a:ext cx="4237891" cy="1949236"/>
          </a:xfrm>
          <a:prstGeom prst="rect">
            <a:avLst/>
          </a:prstGeom>
        </p:spPr>
      </p:pic>
      <p:sp>
        <p:nvSpPr>
          <p:cNvPr id="7" name="Content Placeholder 3">
            <a:extLst>
              <a:ext uri="{FF2B5EF4-FFF2-40B4-BE49-F238E27FC236}">
                <a16:creationId xmlns:a16="http://schemas.microsoft.com/office/drawing/2014/main" id="{4FCDEA67-58A5-0CFA-6937-E0526C27C1D2}"/>
              </a:ext>
            </a:extLst>
          </p:cNvPr>
          <p:cNvSpPr txBox="1">
            <a:spLocks/>
          </p:cNvSpPr>
          <p:nvPr/>
        </p:nvSpPr>
        <p:spPr>
          <a:xfrm>
            <a:off x="1415366" y="3944938"/>
            <a:ext cx="10330936" cy="2651739"/>
          </a:xfrm>
          <a:prstGeom prst="rect">
            <a:avLst/>
          </a:prstGeom>
        </p:spPr>
        <p:txBody>
          <a:bodyPr vert="horz" lIns="0" tIns="0" rIns="0" bIns="0" rtlCol="0" anchor="t">
            <a:normAutofit/>
          </a:bodyPr>
          <a:lstStyle>
            <a:lvl1pPr marL="228600" indent="-228600" algn="l" defTabSz="914400" rtl="0" eaLnBrk="1" latinLnBrk="0" hangingPunct="1">
              <a:lnSpc>
                <a:spcPts val="2400"/>
              </a:lnSpc>
              <a:spcBef>
                <a:spcPts val="1000"/>
              </a:spcBef>
              <a:buClr>
                <a:schemeClr val="accent3"/>
              </a:buClr>
              <a:buSzPct val="120000"/>
              <a:buFont typeface="Arial" panose="020B0604020202020204" pitchFamily="34" charset="0"/>
              <a:buChar char="•"/>
              <a:defRPr sz="1800" kern="1200">
                <a:solidFill>
                  <a:schemeClr val="accent1"/>
                </a:solidFill>
                <a:latin typeface="+mn-lt"/>
                <a:ea typeface="+mn-ea"/>
                <a:cs typeface="+mj-cs"/>
              </a:defRPr>
            </a:lvl1pPr>
            <a:lvl2pPr marL="457200" indent="-228600" algn="l" defTabSz="914400" rtl="0" eaLnBrk="1" latinLnBrk="0" hangingPunct="1">
              <a:lnSpc>
                <a:spcPts val="2400"/>
              </a:lnSpc>
              <a:spcBef>
                <a:spcPts val="500"/>
              </a:spcBef>
              <a:buClr>
                <a:schemeClr val="accent3"/>
              </a:buClr>
              <a:buSzPct val="100000"/>
              <a:buFont typeface="Calibri" panose="020F0502020204030204" pitchFamily="34" charset="0"/>
              <a:buChar char="•"/>
              <a:defRPr lang="en-US" sz="1600" kern="1200" dirty="0" smtClean="0">
                <a:solidFill>
                  <a:schemeClr val="accent1"/>
                </a:solidFill>
                <a:latin typeface="Gotham Book" pitchFamily="50" charset="0"/>
                <a:ea typeface="+mn-ea"/>
                <a:cs typeface="+mn-cs"/>
              </a:defRPr>
            </a:lvl2pPr>
            <a:lvl3pPr marL="744538" indent="-228600" algn="l" defTabSz="914400" rtl="0" eaLnBrk="1" latinLnBrk="0" hangingPunct="1">
              <a:lnSpc>
                <a:spcPts val="2400"/>
              </a:lnSpc>
              <a:spcBef>
                <a:spcPts val="500"/>
              </a:spcBef>
              <a:buClr>
                <a:schemeClr val="accent3"/>
              </a:buClr>
              <a:buSzPct val="100000"/>
              <a:buFont typeface="Calibri" panose="020F0502020204030204" pitchFamily="34" charset="0"/>
              <a:buChar char="•"/>
              <a:defRPr sz="1400" kern="1200">
                <a:solidFill>
                  <a:schemeClr val="accent1"/>
                </a:solidFill>
                <a:latin typeface="Gotham Book" pitchFamily="50" charset="0"/>
                <a:ea typeface="+mn-ea"/>
                <a:cs typeface="+mn-cs"/>
              </a:defRPr>
            </a:lvl3pPr>
            <a:lvl4pPr marL="1084263" indent="-228600" algn="l" defTabSz="914400" rtl="0" eaLnBrk="1" latinLnBrk="0" hangingPunct="1">
              <a:lnSpc>
                <a:spcPts val="2400"/>
              </a:lnSpc>
              <a:spcBef>
                <a:spcPts val="500"/>
              </a:spcBef>
              <a:buClr>
                <a:schemeClr val="accent3"/>
              </a:buClr>
              <a:buSzPct val="100000"/>
              <a:buFont typeface="Calibri" panose="020F0502020204030204" pitchFamily="34" charset="0"/>
              <a:buChar char="•"/>
              <a:tabLst>
                <a:tab pos="1084263" algn="l"/>
              </a:tabLst>
              <a:defRPr sz="1200" kern="1200">
                <a:solidFill>
                  <a:schemeClr val="accent1"/>
                </a:solidFill>
                <a:latin typeface="Gotham Book" pitchFamily="50" charset="0"/>
                <a:ea typeface="+mn-ea"/>
                <a:cs typeface="+mn-cs"/>
              </a:defRPr>
            </a:lvl4pPr>
            <a:lvl5pPr marL="1430338" indent="-228600" algn="l" defTabSz="914400" rtl="0" eaLnBrk="1" latinLnBrk="0" hangingPunct="1">
              <a:lnSpc>
                <a:spcPts val="2400"/>
              </a:lnSpc>
              <a:spcBef>
                <a:spcPts val="500"/>
              </a:spcBef>
              <a:buClr>
                <a:schemeClr val="accent3"/>
              </a:buClr>
              <a:buSzPct val="100000"/>
              <a:buFont typeface="Calibri" panose="020F0502020204030204" pitchFamily="34" charset="0"/>
              <a:buChar char="•"/>
              <a:tabLst>
                <a:tab pos="1541463" algn="l"/>
              </a:tabLst>
              <a:defRPr sz="1000" kern="1200">
                <a:solidFill>
                  <a:schemeClr val="accent1"/>
                </a:solidFill>
                <a:latin typeface="Gotham Book"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latin typeface="Montserrat Medium"/>
              </a:rPr>
              <a:t>This is the process of moving power across an existing transmission system</a:t>
            </a:r>
          </a:p>
          <a:p>
            <a:endParaRPr lang="en-US">
              <a:latin typeface="Gotham Medium"/>
            </a:endParaRPr>
          </a:p>
          <a:p>
            <a:endParaRPr lang="en-US" dirty="0">
              <a:latin typeface="Gotham Medium"/>
            </a:endParaRPr>
          </a:p>
          <a:p>
            <a:endParaRPr lang="en-US" dirty="0">
              <a:latin typeface="Gotham Medium"/>
            </a:endParaRPr>
          </a:p>
          <a:p>
            <a:endParaRPr lang="en-US" dirty="0">
              <a:latin typeface="Gotham Medium"/>
            </a:endParaRPr>
          </a:p>
        </p:txBody>
      </p:sp>
      <p:sp>
        <p:nvSpPr>
          <p:cNvPr id="9" name="Title 5">
            <a:extLst>
              <a:ext uri="{FF2B5EF4-FFF2-40B4-BE49-F238E27FC236}">
                <a16:creationId xmlns:a16="http://schemas.microsoft.com/office/drawing/2014/main" id="{98EE64D7-4292-922E-31BE-F1E60ED0AC57}"/>
              </a:ext>
            </a:extLst>
          </p:cNvPr>
          <p:cNvSpPr txBox="1">
            <a:spLocks/>
          </p:cNvSpPr>
          <p:nvPr/>
        </p:nvSpPr>
        <p:spPr>
          <a:xfrm>
            <a:off x="1415366" y="3401198"/>
            <a:ext cx="10564093" cy="626508"/>
          </a:xfrm>
          <a:prstGeom prst="rect">
            <a:avLst/>
          </a:prstGeom>
        </p:spPr>
        <p:txBody>
          <a:bodyPr vert="horz" lIns="0" tIns="0" rIns="0" bIns="0" rtlCol="0" anchor="t">
            <a:noAutofit/>
          </a:bodyPr>
          <a:lstStyle>
            <a:lvl1pPr algn="l" defTabSz="914400" rtl="0" eaLnBrk="1" latinLnBrk="0" hangingPunct="1">
              <a:lnSpc>
                <a:spcPts val="2400"/>
              </a:lnSpc>
              <a:spcBef>
                <a:spcPct val="0"/>
              </a:spcBef>
              <a:buNone/>
              <a:defRPr sz="2000" kern="1200" cap="all" baseline="0">
                <a:solidFill>
                  <a:schemeClr val="accent1"/>
                </a:solidFill>
                <a:latin typeface="+mj-lt"/>
                <a:ea typeface="+mj-ea"/>
                <a:cs typeface="+mj-cs"/>
              </a:defRPr>
            </a:lvl1pPr>
          </a:lstStyle>
          <a:p>
            <a:r>
              <a:rPr lang="en-US" dirty="0">
                <a:latin typeface="Montserrat ExtraBold"/>
              </a:rPr>
              <a:t>What is TRANSMISSION?</a:t>
            </a:r>
          </a:p>
        </p:txBody>
      </p:sp>
      <p:pic>
        <p:nvPicPr>
          <p:cNvPr id="10" name="Picture 9" descr="Cartoon Power Lines Delivering Energy Standing Stock Vector (Royalty Free)  289622729 | Shutterstock">
            <a:extLst>
              <a:ext uri="{FF2B5EF4-FFF2-40B4-BE49-F238E27FC236}">
                <a16:creationId xmlns:a16="http://schemas.microsoft.com/office/drawing/2014/main" id="{69928051-9030-9985-72EB-6A281D7E3B14}"/>
              </a:ext>
            </a:extLst>
          </p:cNvPr>
          <p:cNvPicPr>
            <a:picLocks noChangeAspect="1"/>
          </p:cNvPicPr>
          <p:nvPr/>
        </p:nvPicPr>
        <p:blipFill>
          <a:blip r:embed="rId3"/>
          <a:srcRect t="7500" r="575" b="20625"/>
          <a:stretch>
            <a:fillRect/>
          </a:stretch>
        </p:blipFill>
        <p:spPr>
          <a:xfrm>
            <a:off x="4402016" y="4396214"/>
            <a:ext cx="3380543" cy="2242352"/>
          </a:xfrm>
          <a:prstGeom prst="rect">
            <a:avLst/>
          </a:prstGeom>
        </p:spPr>
      </p:pic>
    </p:spTree>
    <p:extLst>
      <p:ext uri="{BB962C8B-B14F-4D97-AF65-F5344CB8AC3E}">
        <p14:creationId xmlns:p14="http://schemas.microsoft.com/office/powerpoint/2010/main" val="4862697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ontserrat ExtraBold"/>
              </a:rPr>
              <a:t>Transmission system</a:t>
            </a:r>
          </a:p>
        </p:txBody>
      </p:sp>
      <p:sp>
        <p:nvSpPr>
          <p:cNvPr id="3" name="Slide Number Placeholder 2"/>
          <p:cNvSpPr>
            <a:spLocks noGrp="1"/>
          </p:cNvSpPr>
          <p:nvPr>
            <p:ph type="sldNum" sz="quarter" idx="12"/>
          </p:nvPr>
        </p:nvSpPr>
        <p:spPr/>
        <p:txBody>
          <a:bodyPr/>
          <a:lstStyle/>
          <a:p>
            <a:fld id="{69E57DC2-970A-4B3E-BB1C-7A09969E49DF}" type="slidenum">
              <a:rPr lang="en-US" smtClean="0"/>
              <a:t>4</a:t>
            </a:fld>
            <a:endParaRPr lang="en-US"/>
          </a:p>
        </p:txBody>
      </p:sp>
      <p:pic>
        <p:nvPicPr>
          <p:cNvPr id="7" name="Picture 6"/>
          <p:cNvPicPr>
            <a:picLocks noChangeAspect="1"/>
          </p:cNvPicPr>
          <p:nvPr/>
        </p:nvPicPr>
        <p:blipFill>
          <a:blip r:embed="rId2"/>
          <a:stretch>
            <a:fillRect/>
          </a:stretch>
        </p:blipFill>
        <p:spPr>
          <a:xfrm>
            <a:off x="1342725" y="1347271"/>
            <a:ext cx="10207606" cy="3812991"/>
          </a:xfrm>
          <a:prstGeom prst="rect">
            <a:avLst/>
          </a:prstGeom>
        </p:spPr>
      </p:pic>
    </p:spTree>
    <p:extLst>
      <p:ext uri="{BB962C8B-B14F-4D97-AF65-F5344CB8AC3E}">
        <p14:creationId xmlns:p14="http://schemas.microsoft.com/office/powerpoint/2010/main" val="12965837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1D14CC-7536-8490-3825-F4C557808B6E}"/>
              </a:ext>
            </a:extLst>
          </p:cNvPr>
          <p:cNvSpPr>
            <a:spLocks noGrp="1"/>
          </p:cNvSpPr>
          <p:nvPr>
            <p:ph type="title"/>
          </p:nvPr>
        </p:nvSpPr>
        <p:spPr/>
        <p:txBody>
          <a:bodyPr/>
          <a:lstStyle/>
          <a:p>
            <a:r>
              <a:rPr lang="en-US" b="1" dirty="0">
                <a:latin typeface="Montserrat ExtraBold"/>
              </a:rPr>
              <a:t>INTERCONNECTION QUEUES</a:t>
            </a:r>
          </a:p>
        </p:txBody>
      </p:sp>
      <p:sp>
        <p:nvSpPr>
          <p:cNvPr id="3" name="Content Placeholder 2">
            <a:extLst>
              <a:ext uri="{FF2B5EF4-FFF2-40B4-BE49-F238E27FC236}">
                <a16:creationId xmlns:a16="http://schemas.microsoft.com/office/drawing/2014/main" id="{024CBE6D-0CBE-8E9E-EE25-4951DBAA0255}"/>
              </a:ext>
            </a:extLst>
          </p:cNvPr>
          <p:cNvSpPr>
            <a:spLocks noGrp="1"/>
          </p:cNvSpPr>
          <p:nvPr>
            <p:ph idx="1"/>
          </p:nvPr>
        </p:nvSpPr>
        <p:spPr>
          <a:xfrm>
            <a:off x="1154097" y="754602"/>
            <a:ext cx="10869651" cy="5457803"/>
          </a:xfrm>
        </p:spPr>
        <p:txBody>
          <a:bodyPr vert="horz" lIns="0" tIns="0" rIns="0" bIns="0" rtlCol="0" anchor="t">
            <a:normAutofit/>
          </a:bodyPr>
          <a:lstStyle/>
          <a:p>
            <a:pPr marL="0" indent="0">
              <a:buNone/>
            </a:pPr>
            <a:r>
              <a:rPr lang="en-US" dirty="0">
                <a:latin typeface="Montserrat Medium"/>
              </a:rPr>
              <a:t>The number of new interconnection requests has grown dramatically in the last decade.</a:t>
            </a:r>
          </a:p>
          <a:p>
            <a:pPr lvl="1">
              <a:buFont typeface="Wingdings" panose="020F0502020204030204" pitchFamily="34" charset="0"/>
              <a:buChar char="Ø"/>
            </a:pPr>
            <a:endParaRPr lang="en-US" dirty="0">
              <a:latin typeface="Montserrat Medium"/>
            </a:endParaRPr>
          </a:p>
          <a:p>
            <a:endParaRPr lang="en-US"/>
          </a:p>
        </p:txBody>
      </p:sp>
      <p:sp>
        <p:nvSpPr>
          <p:cNvPr id="4" name="Slide Number Placeholder 3">
            <a:extLst>
              <a:ext uri="{FF2B5EF4-FFF2-40B4-BE49-F238E27FC236}">
                <a16:creationId xmlns:a16="http://schemas.microsoft.com/office/drawing/2014/main" id="{3B92449E-5197-EA09-01C8-BD8F560C06B1}"/>
              </a:ext>
            </a:extLst>
          </p:cNvPr>
          <p:cNvSpPr>
            <a:spLocks noGrp="1"/>
          </p:cNvSpPr>
          <p:nvPr>
            <p:ph type="sldNum" sz="quarter" idx="12"/>
          </p:nvPr>
        </p:nvSpPr>
        <p:spPr/>
        <p:txBody>
          <a:bodyPr/>
          <a:lstStyle/>
          <a:p>
            <a:fld id="{795636C7-9CBF-4011-8B4A-CFBD241A5E91}" type="slidenum">
              <a:rPr lang="en-US" smtClean="0"/>
              <a:t>5</a:t>
            </a:fld>
            <a:endParaRPr lang="en-US"/>
          </a:p>
        </p:txBody>
      </p:sp>
      <p:pic>
        <p:nvPicPr>
          <p:cNvPr id="5" name="Picture 4" descr="A graph with a line and dotted line&#10;&#10;AI-generated content may be incorrect.">
            <a:extLst>
              <a:ext uri="{FF2B5EF4-FFF2-40B4-BE49-F238E27FC236}">
                <a16:creationId xmlns:a16="http://schemas.microsoft.com/office/drawing/2014/main" id="{848F0B0B-ACC6-7A5E-3751-ECEFF7CC340D}"/>
              </a:ext>
            </a:extLst>
          </p:cNvPr>
          <p:cNvPicPr>
            <a:picLocks noChangeAspect="1"/>
          </p:cNvPicPr>
          <p:nvPr/>
        </p:nvPicPr>
        <p:blipFill>
          <a:blip r:embed="rId2"/>
          <a:srcRect r="1060" b="-216"/>
          <a:stretch>
            <a:fillRect/>
          </a:stretch>
        </p:blipFill>
        <p:spPr>
          <a:xfrm>
            <a:off x="1140436" y="1223963"/>
            <a:ext cx="10966259" cy="4986470"/>
          </a:xfrm>
          <a:prstGeom prst="rect">
            <a:avLst/>
          </a:prstGeom>
        </p:spPr>
      </p:pic>
    </p:spTree>
    <p:extLst>
      <p:ext uri="{BB962C8B-B14F-4D97-AF65-F5344CB8AC3E}">
        <p14:creationId xmlns:p14="http://schemas.microsoft.com/office/powerpoint/2010/main" val="32317214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B96952-86EC-017B-5783-E7A833CD945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BA9C012-186C-F933-245A-A3295F361D7D}"/>
              </a:ext>
            </a:extLst>
          </p:cNvPr>
          <p:cNvSpPr>
            <a:spLocks noGrp="1"/>
          </p:cNvSpPr>
          <p:nvPr>
            <p:ph type="title"/>
          </p:nvPr>
        </p:nvSpPr>
        <p:spPr/>
        <p:txBody>
          <a:bodyPr/>
          <a:lstStyle/>
          <a:p>
            <a:r>
              <a:rPr lang="en-US" b="1" dirty="0">
                <a:latin typeface="Montserrat ExtraBold"/>
              </a:rPr>
              <a:t>2024 interconnection queues in the us</a:t>
            </a:r>
          </a:p>
        </p:txBody>
      </p:sp>
      <p:sp>
        <p:nvSpPr>
          <p:cNvPr id="3" name="Content Placeholder 2">
            <a:extLst>
              <a:ext uri="{FF2B5EF4-FFF2-40B4-BE49-F238E27FC236}">
                <a16:creationId xmlns:a16="http://schemas.microsoft.com/office/drawing/2014/main" id="{C293D3A4-9A3D-0D9A-A039-7894CC69F6CF}"/>
              </a:ext>
            </a:extLst>
          </p:cNvPr>
          <p:cNvSpPr>
            <a:spLocks noGrp="1"/>
          </p:cNvSpPr>
          <p:nvPr>
            <p:ph idx="1"/>
          </p:nvPr>
        </p:nvSpPr>
        <p:spPr>
          <a:xfrm>
            <a:off x="1154097" y="754602"/>
            <a:ext cx="10869651" cy="5457803"/>
          </a:xfrm>
        </p:spPr>
        <p:txBody>
          <a:bodyPr vert="horz" lIns="0" tIns="0" rIns="0" bIns="0" rtlCol="0" anchor="t">
            <a:normAutofit/>
          </a:bodyPr>
          <a:lstStyle/>
          <a:p>
            <a:pPr marL="0" indent="0">
              <a:buNone/>
            </a:pPr>
            <a:endParaRPr lang="en-US" dirty="0">
              <a:latin typeface="Montserrat Medium"/>
            </a:endParaRPr>
          </a:p>
          <a:p>
            <a:pPr lvl="1">
              <a:buFont typeface="Wingdings" panose="020F0502020204030204" pitchFamily="34" charset="0"/>
              <a:buChar char="Ø"/>
            </a:pPr>
            <a:endParaRPr lang="en-US" dirty="0">
              <a:latin typeface="Montserrat Medium"/>
            </a:endParaRPr>
          </a:p>
          <a:p>
            <a:endParaRPr lang="en-US"/>
          </a:p>
        </p:txBody>
      </p:sp>
      <p:sp>
        <p:nvSpPr>
          <p:cNvPr id="4" name="Slide Number Placeholder 3">
            <a:extLst>
              <a:ext uri="{FF2B5EF4-FFF2-40B4-BE49-F238E27FC236}">
                <a16:creationId xmlns:a16="http://schemas.microsoft.com/office/drawing/2014/main" id="{2F84F54F-9EDB-DB81-D510-4B2394224708}"/>
              </a:ext>
            </a:extLst>
          </p:cNvPr>
          <p:cNvSpPr>
            <a:spLocks noGrp="1"/>
          </p:cNvSpPr>
          <p:nvPr>
            <p:ph type="sldNum" sz="quarter" idx="12"/>
          </p:nvPr>
        </p:nvSpPr>
        <p:spPr/>
        <p:txBody>
          <a:bodyPr/>
          <a:lstStyle/>
          <a:p>
            <a:fld id="{795636C7-9CBF-4011-8B4A-CFBD241A5E91}" type="slidenum">
              <a:rPr lang="en-US" smtClean="0"/>
              <a:t>6</a:t>
            </a:fld>
            <a:endParaRPr lang="en-US"/>
          </a:p>
        </p:txBody>
      </p:sp>
      <p:pic>
        <p:nvPicPr>
          <p:cNvPr id="6" name="Picture 5" descr="A table with numbers and symbols&#10;&#10;AI-generated content may be incorrect.">
            <a:extLst>
              <a:ext uri="{FF2B5EF4-FFF2-40B4-BE49-F238E27FC236}">
                <a16:creationId xmlns:a16="http://schemas.microsoft.com/office/drawing/2014/main" id="{A8ED759C-85FC-4CEB-1088-AD8C89D90307}"/>
              </a:ext>
            </a:extLst>
          </p:cNvPr>
          <p:cNvPicPr>
            <a:picLocks noChangeAspect="1"/>
          </p:cNvPicPr>
          <p:nvPr/>
        </p:nvPicPr>
        <p:blipFill>
          <a:blip r:embed="rId2"/>
          <a:stretch>
            <a:fillRect/>
          </a:stretch>
        </p:blipFill>
        <p:spPr>
          <a:xfrm>
            <a:off x="3433762" y="2009775"/>
            <a:ext cx="5324475" cy="2838450"/>
          </a:xfrm>
          <a:prstGeom prst="rect">
            <a:avLst/>
          </a:prstGeom>
        </p:spPr>
      </p:pic>
    </p:spTree>
    <p:extLst>
      <p:ext uri="{BB962C8B-B14F-4D97-AF65-F5344CB8AC3E}">
        <p14:creationId xmlns:p14="http://schemas.microsoft.com/office/powerpoint/2010/main" val="42809339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D21C06-6EA1-8E78-393D-86EB29796914}"/>
              </a:ext>
            </a:extLst>
          </p:cNvPr>
          <p:cNvSpPr>
            <a:spLocks noGrp="1"/>
          </p:cNvSpPr>
          <p:nvPr>
            <p:ph type="title"/>
          </p:nvPr>
        </p:nvSpPr>
        <p:spPr/>
        <p:txBody>
          <a:bodyPr/>
          <a:lstStyle/>
          <a:p>
            <a:r>
              <a:rPr lang="en-US" b="1" dirty="0">
                <a:solidFill>
                  <a:schemeClr val="tx1"/>
                </a:solidFill>
                <a:latin typeface="Montserrat ExtraBold"/>
              </a:rPr>
              <a:t>FERC ORDER 2023</a:t>
            </a:r>
          </a:p>
        </p:txBody>
      </p:sp>
      <p:sp>
        <p:nvSpPr>
          <p:cNvPr id="3" name="Content Placeholder 2">
            <a:extLst>
              <a:ext uri="{FF2B5EF4-FFF2-40B4-BE49-F238E27FC236}">
                <a16:creationId xmlns:a16="http://schemas.microsoft.com/office/drawing/2014/main" id="{5A08CE54-69CB-84DC-840F-0747A3154CC9}"/>
              </a:ext>
            </a:extLst>
          </p:cNvPr>
          <p:cNvSpPr>
            <a:spLocks noGrp="1"/>
          </p:cNvSpPr>
          <p:nvPr>
            <p:ph idx="1"/>
          </p:nvPr>
        </p:nvSpPr>
        <p:spPr/>
        <p:txBody>
          <a:bodyPr vert="horz" lIns="0" tIns="0" rIns="0" bIns="0" rtlCol="0" anchor="t">
            <a:normAutofit/>
          </a:bodyPr>
          <a:lstStyle/>
          <a:p>
            <a:pPr lvl="1">
              <a:buFont typeface="Wingdings" panose="020F0502020204030204" pitchFamily="34" charset="0"/>
              <a:buChar char="Ø"/>
            </a:pPr>
            <a:r>
              <a:rPr lang="en-US" dirty="0">
                <a:latin typeface="Montserrat Medium"/>
              </a:rPr>
              <a:t>First major overhaul to the interconnection process since 2003</a:t>
            </a:r>
            <a:endParaRPr lang="en-US" dirty="0"/>
          </a:p>
          <a:p>
            <a:pPr lvl="1">
              <a:buFont typeface="Wingdings" panose="020F0502020204030204" pitchFamily="34" charset="0"/>
              <a:buChar char="Ø"/>
            </a:pPr>
            <a:r>
              <a:rPr lang="en-US" dirty="0">
                <a:latin typeface="Montserrat Medium"/>
              </a:rPr>
              <a:t>FERC’s response to the recent uptick and backlog of interconnection requests</a:t>
            </a:r>
          </a:p>
          <a:p>
            <a:pPr lvl="1">
              <a:buFont typeface="Wingdings" panose="020F0502020204030204" pitchFamily="34" charset="0"/>
              <a:buChar char="Ø"/>
            </a:pPr>
            <a:r>
              <a:rPr lang="en-US" dirty="0">
                <a:latin typeface="Montserrat Medium"/>
              </a:rPr>
              <a:t>What changed?</a:t>
            </a:r>
          </a:p>
          <a:p>
            <a:pPr marL="744220" lvl="2"/>
            <a:r>
              <a:rPr lang="en-US" dirty="0">
                <a:latin typeface="Montserrat Medium"/>
              </a:rPr>
              <a:t>Implementing a transitional cluster study meant to “weed out” nonviable projects from the queue</a:t>
            </a:r>
          </a:p>
          <a:p>
            <a:pPr marL="1083945" lvl="3">
              <a:buFont typeface="Courier New" panose="020F0502020204030204" pitchFamily="34" charset="0"/>
              <a:buChar char="o"/>
            </a:pPr>
            <a:r>
              <a:rPr lang="en-US" dirty="0">
                <a:latin typeface="Montserrat Medium"/>
              </a:rPr>
              <a:t>$5M study deposit</a:t>
            </a:r>
          </a:p>
          <a:p>
            <a:pPr marL="1083945" lvl="3">
              <a:buFont typeface="Courier New" panose="020F0502020204030204" pitchFamily="34" charset="0"/>
              <a:buChar char="o"/>
            </a:pPr>
            <a:r>
              <a:rPr lang="en-US" dirty="0">
                <a:latin typeface="Montserrat Medium"/>
              </a:rPr>
              <a:t>100% site control required</a:t>
            </a:r>
            <a:endParaRPr lang="en-US"/>
          </a:p>
          <a:p>
            <a:pPr marL="744220" lvl="2"/>
            <a:r>
              <a:rPr lang="en-US" dirty="0">
                <a:latin typeface="Montserrat Medium"/>
              </a:rPr>
              <a:t>Implement stricter requirements for both developers and utilities for all subsequent clusters</a:t>
            </a:r>
          </a:p>
          <a:p>
            <a:pPr marL="1083945" lvl="3">
              <a:buFont typeface="Courier New" panose="020F0502020204030204" pitchFamily="34" charset="0"/>
              <a:buChar char="o"/>
            </a:pPr>
            <a:r>
              <a:rPr lang="en-US" dirty="0">
                <a:latin typeface="Montserrat Medium"/>
              </a:rPr>
              <a:t>Increased study deposits and readiness deposits (ex: $150K study deposit + $300K readiness deposits)</a:t>
            </a:r>
          </a:p>
          <a:p>
            <a:pPr marL="1083945" lvl="3">
              <a:buFont typeface="Courier New" panose="020F0502020204030204" pitchFamily="34" charset="0"/>
              <a:buChar char="o"/>
            </a:pPr>
            <a:r>
              <a:rPr lang="en-US" dirty="0">
                <a:latin typeface="Montserrat Medium"/>
              </a:rPr>
              <a:t>Stricter site control requirements (90% site control required to enter the queue)</a:t>
            </a:r>
          </a:p>
          <a:p>
            <a:pPr marL="1083945" lvl="3">
              <a:buFont typeface="Courier New" panose="020F0502020204030204" pitchFamily="34" charset="0"/>
              <a:buChar char="o"/>
            </a:pPr>
            <a:r>
              <a:rPr lang="en-US" dirty="0">
                <a:latin typeface="Montserrat Medium"/>
              </a:rPr>
              <a:t>Penalize utilities for not meeting the study timelines outlined in the tariff </a:t>
            </a:r>
          </a:p>
          <a:p>
            <a:pPr marL="1430020" lvl="4"/>
            <a:endParaRPr lang="en-US" u="sng">
              <a:solidFill>
                <a:srgbClr val="FF0000"/>
              </a:solidFill>
            </a:endParaRPr>
          </a:p>
          <a:p>
            <a:pPr marL="1083945" lvl="3">
              <a:buFont typeface="Courier New" panose="020F0502020204030204" pitchFamily="34" charset="0"/>
              <a:buChar char="o"/>
            </a:pPr>
            <a:endParaRPr lang="en-US">
              <a:solidFill>
                <a:srgbClr val="FF0000"/>
              </a:solidFill>
            </a:endParaRPr>
          </a:p>
        </p:txBody>
      </p:sp>
      <p:sp>
        <p:nvSpPr>
          <p:cNvPr id="4" name="Slide Number Placeholder 3">
            <a:extLst>
              <a:ext uri="{FF2B5EF4-FFF2-40B4-BE49-F238E27FC236}">
                <a16:creationId xmlns:a16="http://schemas.microsoft.com/office/drawing/2014/main" id="{4097B484-EB95-B949-26C3-F27B07C3008E}"/>
              </a:ext>
            </a:extLst>
          </p:cNvPr>
          <p:cNvSpPr>
            <a:spLocks noGrp="1"/>
          </p:cNvSpPr>
          <p:nvPr>
            <p:ph type="sldNum" sz="quarter" idx="12"/>
          </p:nvPr>
        </p:nvSpPr>
        <p:spPr/>
        <p:txBody>
          <a:bodyPr/>
          <a:lstStyle/>
          <a:p>
            <a:fld id="{795636C7-9CBF-4011-8B4A-CFBD241A5E91}" type="slidenum">
              <a:rPr lang="en-US" smtClean="0"/>
              <a:t>7</a:t>
            </a:fld>
            <a:endParaRPr lang="en-US"/>
          </a:p>
        </p:txBody>
      </p:sp>
    </p:spTree>
    <p:extLst>
      <p:ext uri="{BB962C8B-B14F-4D97-AF65-F5344CB8AC3E}">
        <p14:creationId xmlns:p14="http://schemas.microsoft.com/office/powerpoint/2010/main" val="22544102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E6CA62-4B1E-9882-CE16-36F75E178D7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99E2718-86C2-E90B-4D6B-61EC6C44CC28}"/>
              </a:ext>
            </a:extLst>
          </p:cNvPr>
          <p:cNvSpPr>
            <a:spLocks noGrp="1"/>
          </p:cNvSpPr>
          <p:nvPr>
            <p:ph type="title"/>
          </p:nvPr>
        </p:nvSpPr>
        <p:spPr/>
        <p:txBody>
          <a:bodyPr/>
          <a:lstStyle/>
          <a:p>
            <a:r>
              <a:rPr lang="en-US" b="1" dirty="0">
                <a:solidFill>
                  <a:schemeClr val="tx1"/>
                </a:solidFill>
                <a:latin typeface="Montserrat ExtraBold"/>
              </a:rPr>
              <a:t>CAISO response to </a:t>
            </a:r>
            <a:r>
              <a:rPr lang="en-US" b="1" dirty="0" err="1">
                <a:solidFill>
                  <a:schemeClr val="tx1"/>
                </a:solidFill>
                <a:latin typeface="Montserrat ExtraBold"/>
              </a:rPr>
              <a:t>ferc</a:t>
            </a:r>
            <a:r>
              <a:rPr lang="en-US" b="1" dirty="0">
                <a:solidFill>
                  <a:schemeClr val="tx1"/>
                </a:solidFill>
                <a:latin typeface="Montserrat ExtraBold"/>
              </a:rPr>
              <a:t> order 2023</a:t>
            </a:r>
          </a:p>
        </p:txBody>
      </p:sp>
      <p:sp>
        <p:nvSpPr>
          <p:cNvPr id="3" name="Content Placeholder 2">
            <a:extLst>
              <a:ext uri="{FF2B5EF4-FFF2-40B4-BE49-F238E27FC236}">
                <a16:creationId xmlns:a16="http://schemas.microsoft.com/office/drawing/2014/main" id="{74932048-052F-47CF-FBF0-60035B323141}"/>
              </a:ext>
            </a:extLst>
          </p:cNvPr>
          <p:cNvSpPr>
            <a:spLocks noGrp="1"/>
          </p:cNvSpPr>
          <p:nvPr>
            <p:ph idx="1"/>
          </p:nvPr>
        </p:nvSpPr>
        <p:spPr/>
        <p:txBody>
          <a:bodyPr vert="horz" lIns="0" tIns="0" rIns="0" bIns="0" rtlCol="0" anchor="t">
            <a:normAutofit/>
          </a:bodyPr>
          <a:lstStyle/>
          <a:p>
            <a:pPr lvl="1">
              <a:buFont typeface="Wingdings" panose="020F0502020204030204" pitchFamily="34" charset="0"/>
              <a:buChar char="Ø"/>
            </a:pPr>
            <a:r>
              <a:rPr lang="en-US" dirty="0">
                <a:latin typeface="Montserrat Medium"/>
              </a:rPr>
              <a:t>Prioritize requests where transmission system has available existing or planned capacity and limit requests in a study area based on planed transmission capacity</a:t>
            </a:r>
            <a:endParaRPr lang="en-US" dirty="0"/>
          </a:p>
          <a:p>
            <a:pPr lvl="1">
              <a:buFont typeface="Wingdings" panose="020F0502020204030204" pitchFamily="34" charset="0"/>
              <a:buChar char="Ø"/>
            </a:pPr>
            <a:r>
              <a:rPr lang="en-US" dirty="0">
                <a:latin typeface="Montserrat Medium"/>
              </a:rPr>
              <a:t>Require power purchase agreements to proceed to Phase II studies</a:t>
            </a:r>
            <a:endParaRPr lang="en-US" dirty="0"/>
          </a:p>
          <a:p>
            <a:pPr lvl="1">
              <a:buFont typeface="Wingdings" panose="020F0502020204030204" pitchFamily="34" charset="0"/>
              <a:buChar char="Ø"/>
            </a:pPr>
            <a:r>
              <a:rPr lang="en-US" dirty="0">
                <a:latin typeface="Montserrat Medium"/>
              </a:rPr>
              <a:t>Delayed Cluster 16 to October 2026 due to queue volume and pending reforms</a:t>
            </a:r>
            <a:endParaRPr lang="en-US"/>
          </a:p>
          <a:p>
            <a:pPr marL="1430020" lvl="4"/>
            <a:endParaRPr lang="en-US" u="sng">
              <a:solidFill>
                <a:srgbClr val="FF0000"/>
              </a:solidFill>
            </a:endParaRPr>
          </a:p>
          <a:p>
            <a:pPr marL="1083945" lvl="3">
              <a:buFont typeface="Courier New" panose="020F0502020204030204" pitchFamily="34" charset="0"/>
              <a:buChar char="o"/>
            </a:pPr>
            <a:endParaRPr lang="en-US" dirty="0">
              <a:solidFill>
                <a:srgbClr val="FF0000"/>
              </a:solidFill>
            </a:endParaRPr>
          </a:p>
        </p:txBody>
      </p:sp>
      <p:sp>
        <p:nvSpPr>
          <p:cNvPr id="4" name="Slide Number Placeholder 3">
            <a:extLst>
              <a:ext uri="{FF2B5EF4-FFF2-40B4-BE49-F238E27FC236}">
                <a16:creationId xmlns:a16="http://schemas.microsoft.com/office/drawing/2014/main" id="{2ADCD23D-5489-62B6-B4F4-E45C510B1715}"/>
              </a:ext>
            </a:extLst>
          </p:cNvPr>
          <p:cNvSpPr>
            <a:spLocks noGrp="1"/>
          </p:cNvSpPr>
          <p:nvPr>
            <p:ph type="sldNum" sz="quarter" idx="12"/>
          </p:nvPr>
        </p:nvSpPr>
        <p:spPr/>
        <p:txBody>
          <a:bodyPr/>
          <a:lstStyle/>
          <a:p>
            <a:fld id="{795636C7-9CBF-4011-8B4A-CFBD241A5E91}" type="slidenum">
              <a:rPr lang="en-US" smtClean="0"/>
              <a:t>8</a:t>
            </a:fld>
            <a:endParaRPr lang="en-US"/>
          </a:p>
        </p:txBody>
      </p:sp>
      <p:pic>
        <p:nvPicPr>
          <p:cNvPr id="5" name="Picture 4" descr="A graph with numbers and a number&#10;&#10;AI-generated content may be incorrect.">
            <a:extLst>
              <a:ext uri="{FF2B5EF4-FFF2-40B4-BE49-F238E27FC236}">
                <a16:creationId xmlns:a16="http://schemas.microsoft.com/office/drawing/2014/main" id="{FD66D724-BEC2-94F9-F4BE-37B9E7701351}"/>
              </a:ext>
            </a:extLst>
          </p:cNvPr>
          <p:cNvPicPr>
            <a:picLocks noChangeAspect="1"/>
          </p:cNvPicPr>
          <p:nvPr/>
        </p:nvPicPr>
        <p:blipFill>
          <a:blip r:embed="rId2"/>
          <a:srcRect t="5310" r="139" b="673"/>
          <a:stretch>
            <a:fillRect/>
          </a:stretch>
        </p:blipFill>
        <p:spPr>
          <a:xfrm>
            <a:off x="2595319" y="2482362"/>
            <a:ext cx="7011143" cy="4158864"/>
          </a:xfrm>
          <a:prstGeom prst="rect">
            <a:avLst/>
          </a:prstGeom>
        </p:spPr>
      </p:pic>
    </p:spTree>
    <p:extLst>
      <p:ext uri="{BB962C8B-B14F-4D97-AF65-F5344CB8AC3E}">
        <p14:creationId xmlns:p14="http://schemas.microsoft.com/office/powerpoint/2010/main" val="8399049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29FD3A-3234-E426-8411-03D3D8D91169}"/>
              </a:ext>
            </a:extLst>
          </p:cNvPr>
          <p:cNvSpPr>
            <a:spLocks noGrp="1"/>
          </p:cNvSpPr>
          <p:nvPr>
            <p:ph type="title"/>
          </p:nvPr>
        </p:nvSpPr>
        <p:spPr/>
        <p:txBody>
          <a:bodyPr/>
          <a:lstStyle/>
          <a:p>
            <a:r>
              <a:rPr lang="en-US" sz="2800" dirty="0">
                <a:latin typeface="Montserrat ExtraBold"/>
              </a:rPr>
              <a:t>what about developers?</a:t>
            </a:r>
          </a:p>
        </p:txBody>
      </p:sp>
      <p:sp>
        <p:nvSpPr>
          <p:cNvPr id="4" name="Slide Number Placeholder 3">
            <a:extLst>
              <a:ext uri="{FF2B5EF4-FFF2-40B4-BE49-F238E27FC236}">
                <a16:creationId xmlns:a16="http://schemas.microsoft.com/office/drawing/2014/main" id="{9CA4B29E-5413-9493-7F47-87457BA85A12}"/>
              </a:ext>
            </a:extLst>
          </p:cNvPr>
          <p:cNvSpPr>
            <a:spLocks noGrp="1"/>
          </p:cNvSpPr>
          <p:nvPr>
            <p:ph type="sldNum" sz="quarter" idx="10"/>
          </p:nvPr>
        </p:nvSpPr>
        <p:spPr/>
        <p:txBody>
          <a:bodyPr/>
          <a:lstStyle/>
          <a:p>
            <a:fld id="{795636C7-9CBF-4011-8B4A-CFBD241A5E91}" type="slidenum">
              <a:rPr lang="en-US" smtClean="0"/>
              <a:t>9</a:t>
            </a:fld>
            <a:endParaRPr lang="en-US"/>
          </a:p>
        </p:txBody>
      </p:sp>
      <p:sp>
        <p:nvSpPr>
          <p:cNvPr id="3" name="Content Placeholder 2">
            <a:extLst>
              <a:ext uri="{FF2B5EF4-FFF2-40B4-BE49-F238E27FC236}">
                <a16:creationId xmlns:a16="http://schemas.microsoft.com/office/drawing/2014/main" id="{407BAE96-12EA-A445-A51C-AF698C09E0C7}"/>
              </a:ext>
            </a:extLst>
          </p:cNvPr>
          <p:cNvSpPr>
            <a:spLocks noGrp="1"/>
          </p:cNvSpPr>
          <p:nvPr>
            <p:ph idx="1"/>
          </p:nvPr>
        </p:nvSpPr>
        <p:spPr/>
        <p:txBody>
          <a:bodyPr vert="horz" lIns="0" tIns="0" rIns="0" bIns="0" rtlCol="0" anchor="t">
            <a:normAutofit/>
          </a:bodyPr>
          <a:lstStyle/>
          <a:p>
            <a:endParaRPr lang="en-US" sz="2400">
              <a:latin typeface="Montserrat Medium"/>
            </a:endParaRPr>
          </a:p>
          <a:p>
            <a:endParaRPr lang="en-US"/>
          </a:p>
        </p:txBody>
      </p:sp>
      <p:sp>
        <p:nvSpPr>
          <p:cNvPr id="6" name="Title 5">
            <a:extLst>
              <a:ext uri="{FF2B5EF4-FFF2-40B4-BE49-F238E27FC236}">
                <a16:creationId xmlns:a16="http://schemas.microsoft.com/office/drawing/2014/main" id="{9ADF9C4C-D744-7185-7DA0-F9F424D5020B}"/>
              </a:ext>
            </a:extLst>
          </p:cNvPr>
          <p:cNvSpPr txBox="1">
            <a:spLocks/>
          </p:cNvSpPr>
          <p:nvPr/>
        </p:nvSpPr>
        <p:spPr>
          <a:xfrm>
            <a:off x="1341120" y="751131"/>
            <a:ext cx="10682628" cy="626508"/>
          </a:xfrm>
          <a:prstGeom prst="rect">
            <a:avLst/>
          </a:prstGeom>
        </p:spPr>
        <p:txBody>
          <a:bodyPr vert="horz" lIns="0" tIns="0" rIns="0" bIns="0" rtlCol="0" anchor="t">
            <a:noAutofit/>
          </a:bodyPr>
          <a:lstStyle>
            <a:lvl1pPr algn="l" defTabSz="914400" rtl="0" eaLnBrk="1" latinLnBrk="0" hangingPunct="1">
              <a:lnSpc>
                <a:spcPts val="2400"/>
              </a:lnSpc>
              <a:spcBef>
                <a:spcPct val="0"/>
              </a:spcBef>
              <a:buNone/>
              <a:defRPr sz="2000" kern="1200" cap="all" baseline="0">
                <a:solidFill>
                  <a:schemeClr val="accent1"/>
                </a:solidFill>
                <a:latin typeface="+mj-lt"/>
                <a:ea typeface="+mj-ea"/>
                <a:cs typeface="+mj-cs"/>
              </a:defRPr>
            </a:lvl1pPr>
          </a:lstStyle>
          <a:p>
            <a:r>
              <a:rPr lang="en-US" dirty="0">
                <a:latin typeface="Montserrat SemiBold"/>
              </a:rPr>
              <a:t>How to navigate the interconnection process</a:t>
            </a:r>
          </a:p>
        </p:txBody>
      </p:sp>
      <p:sp>
        <p:nvSpPr>
          <p:cNvPr id="8" name="Content Placeholder 10">
            <a:extLst>
              <a:ext uri="{FF2B5EF4-FFF2-40B4-BE49-F238E27FC236}">
                <a16:creationId xmlns:a16="http://schemas.microsoft.com/office/drawing/2014/main" id="{35837078-BE62-006F-A345-2F8426CE6833}"/>
              </a:ext>
            </a:extLst>
          </p:cNvPr>
          <p:cNvSpPr txBox="1">
            <a:spLocks/>
          </p:cNvSpPr>
          <p:nvPr/>
        </p:nvSpPr>
        <p:spPr>
          <a:xfrm>
            <a:off x="1341120" y="1591437"/>
            <a:ext cx="4752705" cy="4599944"/>
          </a:xfrm>
          <a:prstGeom prst="rect">
            <a:avLst/>
          </a:prstGeom>
        </p:spPr>
        <p:txBody>
          <a:bodyPr vert="horz" lIns="0" tIns="0" rIns="0" bIns="0" rtlCol="0" anchor="t">
            <a:noAutofit/>
          </a:bodyPr>
          <a:lstStyle>
            <a:lvl1pPr marL="228600" indent="-228600" algn="l" defTabSz="914400" rtl="0" eaLnBrk="1" latinLnBrk="0" hangingPunct="1">
              <a:lnSpc>
                <a:spcPts val="2400"/>
              </a:lnSpc>
              <a:spcBef>
                <a:spcPts val="1000"/>
              </a:spcBef>
              <a:buClr>
                <a:schemeClr val="accent3"/>
              </a:buClr>
              <a:buSzPct val="120000"/>
              <a:buFont typeface="Arial" panose="020B0604020202020204" pitchFamily="34" charset="0"/>
              <a:buChar char="•"/>
              <a:defRPr sz="1800" kern="1200">
                <a:solidFill>
                  <a:schemeClr val="accent1"/>
                </a:solidFill>
                <a:latin typeface="+mn-lt"/>
                <a:ea typeface="+mn-ea"/>
                <a:cs typeface="+mj-cs"/>
              </a:defRPr>
            </a:lvl1pPr>
            <a:lvl2pPr marL="457200" indent="-228600" algn="l" defTabSz="914400" rtl="0" eaLnBrk="1" latinLnBrk="0" hangingPunct="1">
              <a:lnSpc>
                <a:spcPts val="2400"/>
              </a:lnSpc>
              <a:spcBef>
                <a:spcPts val="500"/>
              </a:spcBef>
              <a:buClr>
                <a:schemeClr val="accent3"/>
              </a:buClr>
              <a:buSzPct val="100000"/>
              <a:buFont typeface="Calibri" panose="020F0502020204030204" pitchFamily="34" charset="0"/>
              <a:buChar char="•"/>
              <a:defRPr lang="en-US" sz="1600" kern="1200" dirty="0" smtClean="0">
                <a:solidFill>
                  <a:schemeClr val="accent1"/>
                </a:solidFill>
                <a:latin typeface="Gotham Book" pitchFamily="50" charset="0"/>
                <a:ea typeface="+mn-ea"/>
                <a:cs typeface="+mn-cs"/>
              </a:defRPr>
            </a:lvl2pPr>
            <a:lvl3pPr marL="744538" indent="-228600" algn="l" defTabSz="914400" rtl="0" eaLnBrk="1" latinLnBrk="0" hangingPunct="1">
              <a:lnSpc>
                <a:spcPts val="2400"/>
              </a:lnSpc>
              <a:spcBef>
                <a:spcPts val="500"/>
              </a:spcBef>
              <a:buClr>
                <a:schemeClr val="accent3"/>
              </a:buClr>
              <a:buSzPct val="100000"/>
              <a:buFont typeface="Calibri" panose="020F0502020204030204" pitchFamily="34" charset="0"/>
              <a:buChar char="•"/>
              <a:defRPr sz="1400" kern="1200">
                <a:solidFill>
                  <a:schemeClr val="accent1"/>
                </a:solidFill>
                <a:latin typeface="Gotham Book" pitchFamily="50" charset="0"/>
                <a:ea typeface="+mn-ea"/>
                <a:cs typeface="+mn-cs"/>
              </a:defRPr>
            </a:lvl3pPr>
            <a:lvl4pPr marL="1084263" indent="-228600" algn="l" defTabSz="914400" rtl="0" eaLnBrk="1" latinLnBrk="0" hangingPunct="1">
              <a:lnSpc>
                <a:spcPts val="2400"/>
              </a:lnSpc>
              <a:spcBef>
                <a:spcPts val="500"/>
              </a:spcBef>
              <a:buClr>
                <a:schemeClr val="accent3"/>
              </a:buClr>
              <a:buSzPct val="100000"/>
              <a:buFont typeface="Calibri" panose="020F0502020204030204" pitchFamily="34" charset="0"/>
              <a:buChar char="•"/>
              <a:tabLst>
                <a:tab pos="1084263" algn="l"/>
              </a:tabLst>
              <a:defRPr sz="1200" kern="1200">
                <a:solidFill>
                  <a:schemeClr val="accent1"/>
                </a:solidFill>
                <a:latin typeface="Gotham Book" pitchFamily="50" charset="0"/>
                <a:ea typeface="+mn-ea"/>
                <a:cs typeface="+mn-cs"/>
              </a:defRPr>
            </a:lvl4pPr>
            <a:lvl5pPr marL="1430338" indent="-228600" algn="l" defTabSz="914400" rtl="0" eaLnBrk="1" latinLnBrk="0" hangingPunct="1">
              <a:lnSpc>
                <a:spcPts val="2400"/>
              </a:lnSpc>
              <a:spcBef>
                <a:spcPts val="500"/>
              </a:spcBef>
              <a:buClr>
                <a:schemeClr val="accent3"/>
              </a:buClr>
              <a:buSzPct val="100000"/>
              <a:buFont typeface="Calibri" panose="020F0502020204030204" pitchFamily="34" charset="0"/>
              <a:buChar char="•"/>
              <a:tabLst>
                <a:tab pos="1541463" algn="l"/>
              </a:tabLst>
              <a:defRPr sz="1000" kern="1200">
                <a:solidFill>
                  <a:schemeClr val="accent1"/>
                </a:solidFill>
                <a:latin typeface="Gotham Book"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600" dirty="0">
                <a:latin typeface="Montserrat Medium"/>
                <a:ea typeface="Calibri"/>
                <a:cs typeface="Calibri"/>
              </a:rPr>
              <a:t>Understand the process</a:t>
            </a:r>
            <a:endParaRPr lang="en-US" dirty="0"/>
          </a:p>
          <a:p>
            <a:r>
              <a:rPr lang="en-US" sz="1600" dirty="0">
                <a:latin typeface="Montserrat Medium"/>
                <a:ea typeface="Calibri"/>
                <a:cs typeface="Calibri"/>
              </a:rPr>
              <a:t>Prepare thorough and complete documentation</a:t>
            </a:r>
          </a:p>
          <a:p>
            <a:r>
              <a:rPr lang="en-US" sz="1600" dirty="0">
                <a:latin typeface="Montserrat Medium"/>
                <a:ea typeface="Calibri"/>
                <a:cs typeface="Calibri"/>
              </a:rPr>
              <a:t>Engage with utilities early and often</a:t>
            </a:r>
          </a:p>
          <a:p>
            <a:r>
              <a:rPr lang="en-US" sz="1600" dirty="0">
                <a:latin typeface="Montserrat Medium"/>
                <a:ea typeface="Calibri"/>
                <a:cs typeface="Calibri"/>
              </a:rPr>
              <a:t>Leverage expertise by using consultants with strong experience in the area</a:t>
            </a:r>
          </a:p>
          <a:p>
            <a:r>
              <a:rPr lang="en-US" sz="1600" dirty="0">
                <a:latin typeface="Montserrat Medium"/>
                <a:ea typeface="Calibri"/>
                <a:cs typeface="Calibri"/>
              </a:rPr>
              <a:t>Build relationships</a:t>
            </a:r>
          </a:p>
          <a:p>
            <a:r>
              <a:rPr lang="en-US" sz="1600" dirty="0">
                <a:latin typeface="Montserrat Medium"/>
                <a:ea typeface="Calibri"/>
                <a:cs typeface="Calibri"/>
              </a:rPr>
              <a:t>Plan for contingencies</a:t>
            </a:r>
          </a:p>
          <a:p>
            <a:endParaRPr lang="en-US" sz="1600" dirty="0">
              <a:latin typeface="Montserrat Medium"/>
              <a:ea typeface="Calibri"/>
              <a:cs typeface="Calibri"/>
            </a:endParaRPr>
          </a:p>
          <a:p>
            <a:endParaRPr lang="en-US" sz="1600" dirty="0">
              <a:latin typeface="Montserrat Medium"/>
              <a:ea typeface="Calibri"/>
              <a:cs typeface="Calibri"/>
            </a:endParaRPr>
          </a:p>
          <a:p>
            <a:endParaRPr lang="en-US" dirty="0">
              <a:latin typeface="Montserrat Medium"/>
              <a:ea typeface="Calibri"/>
              <a:cs typeface="Calibri"/>
            </a:endParaRPr>
          </a:p>
        </p:txBody>
      </p:sp>
      <p:pic>
        <p:nvPicPr>
          <p:cNvPr id="5" name="Picture 4" descr="A diagram of a cluster of data&#10;&#10;AI-generated content may be incorrect.">
            <a:extLst>
              <a:ext uri="{FF2B5EF4-FFF2-40B4-BE49-F238E27FC236}">
                <a16:creationId xmlns:a16="http://schemas.microsoft.com/office/drawing/2014/main" id="{84E24826-B8D0-FE8F-9690-FADCC21760EE}"/>
              </a:ext>
            </a:extLst>
          </p:cNvPr>
          <p:cNvPicPr>
            <a:picLocks noChangeAspect="1"/>
          </p:cNvPicPr>
          <p:nvPr/>
        </p:nvPicPr>
        <p:blipFill>
          <a:blip r:embed="rId2"/>
          <a:srcRect r="1780" b="215"/>
          <a:stretch>
            <a:fillRect/>
          </a:stretch>
        </p:blipFill>
        <p:spPr>
          <a:xfrm>
            <a:off x="5963992" y="1599466"/>
            <a:ext cx="5949338" cy="4528539"/>
          </a:xfrm>
          <a:prstGeom prst="rect">
            <a:avLst/>
          </a:prstGeom>
        </p:spPr>
      </p:pic>
    </p:spTree>
    <p:extLst>
      <p:ext uri="{BB962C8B-B14F-4D97-AF65-F5344CB8AC3E}">
        <p14:creationId xmlns:p14="http://schemas.microsoft.com/office/powerpoint/2010/main" val="1694473120"/>
      </p:ext>
    </p:extLst>
  </p:cSld>
  <p:clrMapOvr>
    <a:masterClrMapping/>
  </p:clrMapOvr>
</p:sld>
</file>

<file path=ppt/theme/theme1.xml><?xml version="1.0" encoding="utf-8"?>
<a:theme xmlns:a="http://schemas.openxmlformats.org/drawingml/2006/main" name="1_Office Theme">
  <a:themeElements>
    <a:clrScheme name="ORMAT">
      <a:dk1>
        <a:srgbClr val="002855"/>
      </a:dk1>
      <a:lt1>
        <a:srgbClr val="FFFFFF"/>
      </a:lt1>
      <a:dk2>
        <a:srgbClr val="D22630"/>
      </a:dk2>
      <a:lt2>
        <a:srgbClr val="2DCCD3"/>
      </a:lt2>
      <a:accent1>
        <a:srgbClr val="002855"/>
      </a:accent1>
      <a:accent2>
        <a:srgbClr val="D22630"/>
      </a:accent2>
      <a:accent3>
        <a:srgbClr val="2DCCD3"/>
      </a:accent3>
      <a:accent4>
        <a:srgbClr val="FFFFFF"/>
      </a:accent4>
      <a:accent5>
        <a:srgbClr val="B1E4E3"/>
      </a:accent5>
      <a:accent6>
        <a:srgbClr val="FFB3AB"/>
      </a:accent6>
      <a:hlink>
        <a:srgbClr val="2DCCD3"/>
      </a:hlink>
      <a:folHlink>
        <a:srgbClr val="B1E4E3"/>
      </a:folHlink>
    </a:clrScheme>
    <a:fontScheme name="Custom 4">
      <a:majorFont>
        <a:latin typeface="Montserrat Black"/>
        <a:ea typeface=""/>
        <a:cs typeface=""/>
      </a:majorFont>
      <a:minorFont>
        <a:latin typeface="Montserra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rmat presentation">
  <a:themeElements>
    <a:clrScheme name="Custom 10">
      <a:dk1>
        <a:srgbClr val="002855"/>
      </a:dk1>
      <a:lt1>
        <a:srgbClr val="FFFFFF"/>
      </a:lt1>
      <a:dk2>
        <a:srgbClr val="D22630"/>
      </a:dk2>
      <a:lt2>
        <a:srgbClr val="2DCCD3"/>
      </a:lt2>
      <a:accent1>
        <a:srgbClr val="002855"/>
      </a:accent1>
      <a:accent2>
        <a:srgbClr val="D22630"/>
      </a:accent2>
      <a:accent3>
        <a:srgbClr val="2DCCD3"/>
      </a:accent3>
      <a:accent4>
        <a:srgbClr val="FFFFFF"/>
      </a:accent4>
      <a:accent5>
        <a:srgbClr val="B1E4E3"/>
      </a:accent5>
      <a:accent6>
        <a:srgbClr val="FFB3AB"/>
      </a:accent6>
      <a:hlink>
        <a:srgbClr val="2DCCD3"/>
      </a:hlink>
      <a:folHlink>
        <a:srgbClr val="B1E4E3"/>
      </a:folHlink>
    </a:clrScheme>
    <a:fontScheme name="Ormat">
      <a:majorFont>
        <a:latin typeface="Gotham Black"/>
        <a:ea typeface=""/>
        <a:cs typeface=""/>
      </a:majorFont>
      <a:minorFont>
        <a:latin typeface="Gotham Medium"/>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solidFill>
          <a:schemeClr val="tx1"/>
        </a:solidFill>
        <a:ln w="28575">
          <a:noFill/>
          <a:tailEnd type="triangle"/>
        </a:ln>
      </a:spPr>
      <a:bodyPr rtlCol="0" anchor="ctr"/>
      <a:lstStyle>
        <a:defPPr algn="l">
          <a:defRPr/>
        </a:defPPr>
      </a:lstStyle>
      <a:style>
        <a:lnRef idx="1">
          <a:schemeClr val="accent1"/>
        </a:lnRef>
        <a:fillRef idx="0">
          <a:schemeClr val="accent1"/>
        </a:fillRef>
        <a:effectRef idx="0">
          <a:schemeClr val="accent1"/>
        </a:effectRef>
        <a:fontRef idx="minor">
          <a:schemeClr val="tx1"/>
        </a:fontRef>
      </a:style>
    </a:spDef>
    <a:lnDef>
      <a:spPr>
        <a:ln w="28575">
          <a:tailEnd type="triangle"/>
        </a:ln>
      </a:spPr>
      <a:bodyPr/>
      <a:lstStyle/>
      <a:style>
        <a:lnRef idx="1">
          <a:schemeClr val="accent1"/>
        </a:lnRef>
        <a:fillRef idx="0">
          <a:schemeClr val="accent1"/>
        </a:fillRef>
        <a:effectRef idx="0">
          <a:schemeClr val="accent1"/>
        </a:effectRef>
        <a:fontRef idx="minor">
          <a:schemeClr val="tx1"/>
        </a:fontRef>
      </a:style>
    </a:lnDef>
    <a:txDef>
      <a:spPr>
        <a:solidFill>
          <a:schemeClr val="tx1"/>
        </a:solidFill>
      </a:spPr>
      <a:bodyPr wrap="square" lIns="164592" rtlCol="0">
        <a:spAutoFit/>
      </a:bodyPr>
      <a:lstStyle>
        <a:defPPr algn="l">
          <a:defRPr dirty="0"/>
        </a:defPPr>
      </a:lstStyle>
    </a:txDef>
  </a:objectDefaults>
  <a:extraClrSchemeLst/>
  <a:extLst>
    <a:ext uri="{05A4C25C-085E-4340-85A3-A5531E510DB2}">
      <thm15:themeFamily xmlns:thm15="http://schemas.microsoft.com/office/thememl/2012/main" name="Presentation Template 16-9" id="{24428AC5-31DC-49B9-838B-D9993A7346E5}" vid="{3CD70709-AAB7-4F0E-9756-26D5C4CDCFEB}"/>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ed681362-fda3-43e2-9e06-850bfa3f3e55">
      <Terms xmlns="http://schemas.microsoft.com/office/infopath/2007/PartnerControls"/>
    </lcf76f155ced4ddcb4097134ff3c332f>
    <TaxCatchAll xmlns="1a27137f-edf8-4b04-b564-596185030bc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F8F58D1B8A28A46A71AEB8221C197EF" ma:contentTypeVersion="17" ma:contentTypeDescription="Create a new document." ma:contentTypeScope="" ma:versionID="e6cd580d79b2da6f5d7a23bfe233caeb">
  <xsd:schema xmlns:xsd="http://www.w3.org/2001/XMLSchema" xmlns:xs="http://www.w3.org/2001/XMLSchema" xmlns:p="http://schemas.microsoft.com/office/2006/metadata/properties" xmlns:ns2="ed681362-fda3-43e2-9e06-850bfa3f3e55" xmlns:ns3="1a27137f-edf8-4b04-b564-596185030bc5" targetNamespace="http://schemas.microsoft.com/office/2006/metadata/properties" ma:root="true" ma:fieldsID="9aad67b69672b08e52577d69ab7f6446" ns2:_="" ns3:_="">
    <xsd:import namespace="ed681362-fda3-43e2-9e06-850bfa3f3e55"/>
    <xsd:import namespace="1a27137f-edf8-4b04-b564-596185030bc5"/>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LengthInSecond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ObjectDetectorVersions" minOccurs="0"/>
                <xsd:element ref="ns2:lcf76f155ced4ddcb4097134ff3c332f" minOccurs="0"/>
                <xsd:element ref="ns3:TaxCatchAll"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d681362-fda3-43e2-9e06-850bfa3f3e5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LengthInSeconds" ma:index="14" nillable="true" ma:displayName="MediaLengthInSeconds" ma:hidden="true" ma:internalName="MediaLengthInSeconds" ma:readOnly="true">
      <xsd:simpleType>
        <xsd:restriction base="dms:Unknown"/>
      </xsd:simpleType>
    </xsd:element>
    <xsd:element name="MediaServiceDateTaken" ma:index="15" nillable="true" ma:displayName="MediaServiceDateTaken" ma:hidden="true" ma:internalName="MediaServiceDateTaken" ma:readOnly="true">
      <xsd:simpleType>
        <xsd:restriction base="dms:Text"/>
      </xsd:simpleType>
    </xsd:element>
    <xsd:element name="MediaServiceAutoTags" ma:index="16" nillable="true" ma:displayName="Tags" ma:internalName="MediaServiceAutoTags"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319767ce-feec-4da4-b986-f13c9e94003c" ma:termSetId="09814cd3-568e-fe90-9814-8d621ff8fb84" ma:anchorId="fba54fb3-c3e1-fe81-a776-ca4b69148c4d" ma:open="true" ma:isKeyword="false">
      <xsd:complexType>
        <xsd:sequence>
          <xsd:element ref="pc:Terms" minOccurs="0" maxOccurs="1"/>
        </xsd:sequence>
      </xsd:complex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a27137f-edf8-4b04-b564-596185030bc5"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b040679f-5aff-431b-9f07-c6ee768e38fc}" ma:internalName="TaxCatchAll" ma:showField="CatchAllData" ma:web="1a27137f-edf8-4b04-b564-596185030bc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2E2B1E3-9374-467C-B5B5-10A51FDE910C}">
  <ds:schemaRefs>
    <ds:schemaRef ds:uri="1a27137f-edf8-4b04-b564-596185030bc5"/>
    <ds:schemaRef ds:uri="http://schemas.microsoft.com/office/infopath/2007/PartnerControls"/>
    <ds:schemaRef ds:uri="http://schemas.microsoft.com/office/2006/documentManagement/types"/>
    <ds:schemaRef ds:uri="http://purl.org/dc/dcmitype/"/>
    <ds:schemaRef ds:uri="ed681362-fda3-43e2-9e06-850bfa3f3e55"/>
    <ds:schemaRef ds:uri="http://schemas.microsoft.com/office/2006/metadata/properties"/>
    <ds:schemaRef ds:uri="http://purl.org/dc/terms/"/>
    <ds:schemaRef ds:uri="http://purl.org/dc/elements/1.1/"/>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E6858A86-D2F2-4E1A-9503-03B26E438DFF}">
  <ds:schemaRefs>
    <ds:schemaRef ds:uri="http://schemas.microsoft.com/sharepoint/v3/contenttype/forms"/>
  </ds:schemaRefs>
</ds:datastoreItem>
</file>

<file path=customXml/itemProps3.xml><?xml version="1.0" encoding="utf-8"?>
<ds:datastoreItem xmlns:ds="http://schemas.openxmlformats.org/officeDocument/2006/customXml" ds:itemID="{8233CF66-367D-46E4-9D8C-A746C30AE298}">
  <ds:schemaRefs>
    <ds:schemaRef ds:uri="1a27137f-edf8-4b04-b564-596185030bc5"/>
    <ds:schemaRef ds:uri="ed681362-fda3-43e2-9e06-850bfa3f3e5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blank</Template>
  <TotalTime>0</TotalTime>
  <Words>1109</Words>
  <Application>Microsoft Office PowerPoint</Application>
  <PresentationFormat>Widescreen</PresentationFormat>
  <Paragraphs>72</Paragraphs>
  <Slides>10</Slides>
  <Notes>1</Notes>
  <HiddenSlides>0</HiddenSlides>
  <MMClips>0</MMClips>
  <ScaleCrop>false</ScaleCrop>
  <HeadingPairs>
    <vt:vector size="6" baseType="variant">
      <vt:variant>
        <vt:lpstr>Fonts Used</vt:lpstr>
      </vt:variant>
      <vt:variant>
        <vt:i4>12</vt:i4>
      </vt:variant>
      <vt:variant>
        <vt:lpstr>Theme</vt:lpstr>
      </vt:variant>
      <vt:variant>
        <vt:i4>2</vt:i4>
      </vt:variant>
      <vt:variant>
        <vt:lpstr>Slide Titles</vt:lpstr>
      </vt:variant>
      <vt:variant>
        <vt:i4>10</vt:i4>
      </vt:variant>
    </vt:vector>
  </HeadingPairs>
  <TitlesOfParts>
    <vt:vector size="24" baseType="lpstr">
      <vt:lpstr>Arial</vt:lpstr>
      <vt:lpstr>Calibri</vt:lpstr>
      <vt:lpstr>Courier New</vt:lpstr>
      <vt:lpstr>Gotham Black</vt:lpstr>
      <vt:lpstr>Gotham Book</vt:lpstr>
      <vt:lpstr>Gotham Medium</vt:lpstr>
      <vt:lpstr>Montserrat</vt:lpstr>
      <vt:lpstr>Montserrat Black</vt:lpstr>
      <vt:lpstr>Montserrat ExtraBold</vt:lpstr>
      <vt:lpstr>Montserrat Medium</vt:lpstr>
      <vt:lpstr>Montserrat SemiBold</vt:lpstr>
      <vt:lpstr>Wingdings</vt:lpstr>
      <vt:lpstr>1_Office Theme</vt:lpstr>
      <vt:lpstr>Ormat presentation</vt:lpstr>
      <vt:lpstr>PowerPoint Presentation</vt:lpstr>
      <vt:lpstr>Safe Harbor Statement and NON-GAAP Metrics </vt:lpstr>
      <vt:lpstr>What is interconnection?</vt:lpstr>
      <vt:lpstr>Transmission system</vt:lpstr>
      <vt:lpstr>INTERCONNECTION QUEUES</vt:lpstr>
      <vt:lpstr>2024 interconnection queues in the us</vt:lpstr>
      <vt:lpstr>FERC ORDER 2023</vt:lpstr>
      <vt:lpstr>CAISO response to ferc order 2023</vt:lpstr>
      <vt:lpstr>what about developers?</vt:lpstr>
      <vt:lpstr>PowerPoint Presentation</vt:lpstr>
    </vt:vector>
  </TitlesOfParts>
  <Company>ORAMT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Ormat technologies</dc:title>
  <dc:creator>Adi Voldman</dc:creator>
  <cp:lastModifiedBy>Kayla Dowty</cp:lastModifiedBy>
  <cp:revision>139</cp:revision>
  <dcterms:created xsi:type="dcterms:W3CDTF">2023-09-06T06:34:52Z</dcterms:created>
  <dcterms:modified xsi:type="dcterms:W3CDTF">2025-06-10T17:58:57Z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0x010100ECC652E886679143B851A818DB8F513B</vt:lpwstr>
  </property>
  <property fmtid="{D5CDD505-2E9C-101B-9397-08002B2CF9AE}" pid="3" name="MediaServiceImageTags">
    <vt:lpwstr/>
  </property>
</Properties>
</file>